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x="457200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17" name="Shape 17"/>
          <p:cNvSpPr txBox="1"/>
          <p:nvPr>
            <p:ph idx="2" type="body"/>
          </p:nvPr>
        </p:nvSpPr>
        <p:spPr>
          <a:xfrm>
            <a:off x="4692273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idx="1" type="body"/>
          </p:nvPr>
        </p:nvSpPr>
        <p:spPr>
          <a:xfrm>
            <a:off x="457200" y="5875078"/>
            <a:ext cx="8229600" cy="69269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Using Variables	</a:t>
            </a:r>
          </a:p>
        </p:txBody>
      </p:sp>
      <p:sp>
        <p:nvSpPr>
          <p:cNvPr id="28" name="Shape 28"/>
          <p:cNvSpPr txBox="1"/>
          <p:nvPr>
            <p:ph idx="1" type="subTitle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How do write programs using variables?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Review of How to Submit a Program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the difference between a type and a value?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idx="1" type="body"/>
          </p:nvPr>
        </p:nvSpPr>
        <p:spPr>
          <a:xfrm>
            <a:off x="457200" y="1444108"/>
            <a:ext cx="8229600" cy="4056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(define width 100)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(define radius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/>
              <a:t>(* width 1/2))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(define rc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/>
              <a:t>(circle radius "solid" "red"))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" name="Shape 44"/>
          <p:cNvSpPr txBox="1"/>
          <p:nvPr>
            <p:ph type="title"/>
          </p:nvPr>
        </p:nvSpPr>
        <p:spPr>
          <a:xfrm>
            <a:off x="406374" y="23268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enter the following code and be prepared to discuss</a:t>
            </a:r>
          </a:p>
        </p:txBody>
      </p:sp>
      <p:cxnSp>
        <p:nvCxnSpPr>
          <p:cNvPr id="45" name="Shape 45"/>
          <p:cNvCxnSpPr>
            <a:stCxn id="46" idx="0"/>
            <a:endCxn id="46" idx="0"/>
          </p:cNvCxnSpPr>
          <p:nvPr/>
        </p:nvCxnSpPr>
        <p:spPr>
          <a:xfrm>
            <a:off x="105775" y="2546725"/>
            <a:ext cx="8830800" cy="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7" name="Shape 47"/>
          <p:cNvCxnSpPr>
            <a:stCxn id="46" idx="0"/>
            <a:endCxn id="46" idx="0"/>
          </p:cNvCxnSpPr>
          <p:nvPr/>
        </p:nvCxnSpPr>
        <p:spPr>
          <a:xfrm>
            <a:off x="196400" y="4088425"/>
            <a:ext cx="8789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8" name="Shape 48"/>
          <p:cNvCxnSpPr>
            <a:stCxn id="46" idx="0"/>
            <a:endCxn id="46" idx="0"/>
          </p:cNvCxnSpPr>
          <p:nvPr/>
        </p:nvCxnSpPr>
        <p:spPr>
          <a:xfrm flipH="1">
            <a:off x="442100" y="1715125"/>
            <a:ext cx="16200" cy="4124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9" name="Shape 49"/>
          <p:cNvSpPr txBox="1"/>
          <p:nvPr/>
        </p:nvSpPr>
        <p:spPr>
          <a:xfrm>
            <a:off x="65475" y="1862450"/>
            <a:ext cx="359999" cy="556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1</a:t>
            </a:r>
          </a:p>
        </p:txBody>
      </p:sp>
      <p:sp>
        <p:nvSpPr>
          <p:cNvPr id="50" name="Shape 50"/>
          <p:cNvSpPr txBox="1"/>
          <p:nvPr/>
        </p:nvSpPr>
        <p:spPr>
          <a:xfrm>
            <a:off x="65475" y="1862450"/>
            <a:ext cx="359999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1</a:t>
            </a:r>
          </a:p>
        </p:txBody>
      </p:sp>
      <p:sp>
        <p:nvSpPr>
          <p:cNvPr id="51" name="Shape 51"/>
          <p:cNvSpPr txBox="1"/>
          <p:nvPr/>
        </p:nvSpPr>
        <p:spPr>
          <a:xfrm>
            <a:off x="65475" y="2769625"/>
            <a:ext cx="359999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3</a:t>
            </a:r>
          </a:p>
        </p:txBody>
      </p:sp>
      <p:sp>
        <p:nvSpPr>
          <p:cNvPr id="52" name="Shape 52"/>
          <p:cNvSpPr txBox="1"/>
          <p:nvPr/>
        </p:nvSpPr>
        <p:spPr>
          <a:xfrm>
            <a:off x="65475" y="3381000"/>
            <a:ext cx="359999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4</a:t>
            </a:r>
          </a:p>
        </p:txBody>
      </p:sp>
      <p:sp>
        <p:nvSpPr>
          <p:cNvPr id="53" name="Shape 53"/>
          <p:cNvSpPr txBox="1"/>
          <p:nvPr/>
        </p:nvSpPr>
        <p:spPr>
          <a:xfrm>
            <a:off x="65475" y="4977800"/>
            <a:ext cx="359999" cy="5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7</a:t>
            </a:r>
          </a:p>
        </p:txBody>
      </p:sp>
      <p:sp>
        <p:nvSpPr>
          <p:cNvPr id="54" name="Shape 54"/>
          <p:cNvSpPr/>
          <p:nvPr/>
        </p:nvSpPr>
        <p:spPr>
          <a:xfrm>
            <a:off x="102025" y="2549725"/>
            <a:ext cx="6841499" cy="33882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/>
        </p:nvSpPr>
        <p:spPr>
          <a:xfrm>
            <a:off x="65475" y="4385900"/>
            <a:ext cx="359999" cy="5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6</a:t>
            </a:r>
          </a:p>
        </p:txBody>
      </p:sp>
      <p:sp>
        <p:nvSpPr>
          <p:cNvPr id="56" name="Shape 56"/>
          <p:cNvSpPr/>
          <p:nvPr/>
        </p:nvSpPr>
        <p:spPr>
          <a:xfrm>
            <a:off x="105775" y="4088425"/>
            <a:ext cx="6834000" cy="16923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composition of functions: putting one function inside of another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457200" y="1600200"/>
            <a:ext cx="8229600" cy="381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Interpret the following line of code.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(* 5 (+ 3 2))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457200" lvl="0" rtl="0">
              <a:spcBef>
                <a:spcPts val="0"/>
              </a:spcBef>
              <a:buNone/>
            </a:pPr>
            <a:r>
              <a:rPr lang="en"/>
              <a:t>...and this one?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(rotate 45</a:t>
            </a:r>
          </a:p>
          <a:p>
            <a:pPr indent="457200" lvl="0" marL="457200">
              <a:spcBef>
                <a:spcPts val="0"/>
              </a:spcBef>
              <a:buNone/>
            </a:pPr>
            <a:r>
              <a:rPr lang="en"/>
              <a:t>(triangle 50 "solid" "green"))</a:t>
            </a:r>
          </a:p>
        </p:txBody>
      </p:sp>
      <p:sp>
        <p:nvSpPr>
          <p:cNvPr id="63" name="Shape 63"/>
          <p:cNvSpPr txBox="1"/>
          <p:nvPr/>
        </p:nvSpPr>
        <p:spPr>
          <a:xfrm>
            <a:off x="503600" y="5732275"/>
            <a:ext cx="8117099" cy="7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many parameters does rotate have?  How do we answer this question? 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 rot="-5409755">
            <a:off x="-2255418" y="2814716"/>
            <a:ext cx="5286021" cy="681303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Flag of Japan Program</a:t>
            </a:r>
          </a:p>
        </p:txBody>
      </p:sp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375" y="137800"/>
            <a:ext cx="7911015" cy="6663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