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372035" y="-120"/>
            <a:ext cx="8399999" cy="13998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 flipH="1" rot="10800000">
            <a:off x="372035" y="-120"/>
            <a:ext cx="8399999" cy="13998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 rot="10800000">
            <a:off x="372035" y="-120"/>
            <a:ext cx="8399999" cy="13998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wescheme.org/openEditor?publicId=qSYKYvnEW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5150" y="1712460"/>
            <a:ext cx="2582699" cy="61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Warm Up</a:t>
            </a: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5150" y="524586"/>
            <a:ext cx="7959900" cy="61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Aim: How do we define our own functions?</a:t>
            </a:r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95150" y="2331660"/>
            <a:ext cx="7500600" cy="2907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2400">
                <a:solidFill>
                  <a:schemeClr val="accent1"/>
                </a:solidFill>
                <a:highlight>
                  <a:srgbClr val="FFFFFF"/>
                </a:highlight>
              </a:rPr>
              <a:t>Do Now:  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AutoNum type="arabicPeriod"/>
            </a:pPr>
            <a:r>
              <a:rPr b="0" lang="en" sz="2400">
                <a:solidFill>
                  <a:schemeClr val="accent1"/>
                </a:solidFill>
                <a:highlight>
                  <a:srgbClr val="FFFFFF"/>
                </a:highlight>
              </a:rPr>
              <a:t>Take a computer back to your seat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AutoNum type="arabicPeriod"/>
            </a:pPr>
            <a:r>
              <a:rPr b="0" lang="en" sz="2400">
                <a:solidFill>
                  <a:schemeClr val="accent1"/>
                </a:solidFill>
                <a:highlight>
                  <a:srgbClr val="FFFFFF"/>
                </a:highlight>
              </a:rPr>
              <a:t>Login to wescheme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100000"/>
              <a:buAutoNum type="arabicPeriod"/>
            </a:pPr>
            <a:r>
              <a:rPr b="0" lang="en" sz="2400">
                <a:solidFill>
                  <a:schemeClr val="accent1"/>
                </a:solidFill>
                <a:highlight>
                  <a:srgbClr val="FFFFFF"/>
                </a:highlight>
              </a:rPr>
              <a:t>Open this wescheme file.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Defining Functions Day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 Circle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function that takes a number and returns a blue circle.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tests for bc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(bc 50)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"should be the same as"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(circle 50 "solid" "blue")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(bc 75)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"should be the same as"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(circle 75 "solid" "blue")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Double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 a number and double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two tests for double	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(double 6)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"should be the same as"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(* 6 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(double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"should be the same as"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(* 100 2)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circle what changes: this is where we will put our parameter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(double 6)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"should be the same as"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(* 6 2)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(double 100)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"should be the same as"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(* 100 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837250" y="1773900"/>
            <a:ext cx="348600" cy="4118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837250" y="3690350"/>
            <a:ext cx="752400" cy="5780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871100" y="2787550"/>
            <a:ext cx="348600" cy="4118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871100" y="4719850"/>
            <a:ext cx="752400" cy="5780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write the function signature and body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44353" y="13716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(double 6)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"should be the same as"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(* 6 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(double 100)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"should be the same as"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(* 100 2)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(define (double number)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(* number 2))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1837250" y="1552163"/>
            <a:ext cx="348600" cy="4118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837250" y="3468613"/>
            <a:ext cx="752400" cy="5780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871100" y="2565813"/>
            <a:ext cx="348600" cy="4118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71100" y="4498113"/>
            <a:ext cx="752400" cy="5780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1000" y="186035"/>
            <a:ext cx="84150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Recipe for anything, version 0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Decide what you want to do.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Do it.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Check that you did it right.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Keep doing 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84462" y="186035"/>
            <a:ext cx="89205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Recipe for Functions, version 1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a function contract and purpose statement for the function you want to write.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several examples of how the function will be used, with their correct answers.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Look at what changed in your examples, that is where your parameters will go.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Write the head of the function definition.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Write the body of the function definition.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Did We Solve This Problem?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 function called gt that takes in a size and returns a solid green triangle with that size.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(gt size)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(triangle size "solid" "green"))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Three Parts of Function Definition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NAME - WHAT IT'S CALLED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PARAMETER(S) - WHAT GOES 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BODY - WHAT IS RETURNED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(name param)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(body_expression param))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 on #2!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 function called cc that takes in a color and returns a solid size 30 circle with that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We Solve This?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Write a function called mySquare that takes in a size and returns a solid blue rectangle whose height and width are that size.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Testing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Green Triangle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b="0" lang="en" sz="3000">
                <a:solidFill>
                  <a:srgbClr val="000000"/>
                </a:solidFill>
                <a:highlight>
                  <a:srgbClr val="FFFFFF"/>
                </a:highlight>
              </a:rPr>
              <a:t>Write a function called greenTri that takes in a number and returns a solid green triangle with the size of the parameter.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474650" y="4943000"/>
            <a:ext cx="84783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Write a function that takes a number and gives a green triangle.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test for greenTri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(greenTri 50)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"should be a green triangle, side length 50"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(greenTri 75)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"should be a green triangle, side length 75"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3384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gt:</a:t>
            </a:r>
            <a:r>
              <a:rPr lang="en" sz="3000"/>
              <a:t> </a:t>
            </a:r>
            <a:r>
              <a:rPr b="0" lang="en" sz="3000">
                <a:highlight>
                  <a:srgbClr val="FFFFFF"/>
                </a:highlight>
              </a:rPr>
              <a:t>Write a function called greenTri that takes in a number and returns a solid green triangle with the size of the parameter.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981200"/>
            <a:ext cx="8229600" cy="138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(define (gt size)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(triangle size "solid" "green"))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457200" y="1597575"/>
            <a:ext cx="8384342" cy="979003"/>
            <a:chOff x="457200" y="1597575"/>
            <a:chExt cx="8384342" cy="979003"/>
          </a:xfrm>
        </p:grpSpPr>
        <p:sp>
          <p:nvSpPr>
            <p:cNvPr id="90" name="Shape 90"/>
            <p:cNvSpPr/>
            <p:nvPr/>
          </p:nvSpPr>
          <p:spPr>
            <a:xfrm>
              <a:off x="457200" y="2109478"/>
              <a:ext cx="4268399" cy="467099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Shape 91"/>
            <p:cNvCxnSpPr>
              <a:stCxn id="92" idx="1"/>
              <a:endCxn id="90" idx="3"/>
            </p:cNvCxnSpPr>
            <p:nvPr/>
          </p:nvCxnSpPr>
          <p:spPr>
            <a:xfrm flipH="1">
              <a:off x="4725542" y="1856775"/>
              <a:ext cx="1479300" cy="4863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2" name="Shape 92"/>
            <p:cNvSpPr txBox="1"/>
            <p:nvPr/>
          </p:nvSpPr>
          <p:spPr>
            <a:xfrm>
              <a:off x="6204842" y="1597575"/>
              <a:ext cx="2636699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function signature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1013353" y="2647128"/>
            <a:ext cx="6873900" cy="4670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>
            <a:stCxn id="95" idx="0"/>
            <a:endCxn id="93" idx="2"/>
          </p:cNvCxnSpPr>
          <p:nvPr/>
        </p:nvCxnSpPr>
        <p:spPr>
          <a:xfrm flipH="1" rot="10800000">
            <a:off x="2688478" y="3114175"/>
            <a:ext cx="1761899" cy="541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5" name="Shape 95"/>
          <p:cNvSpPr txBox="1"/>
          <p:nvPr/>
        </p:nvSpPr>
        <p:spPr>
          <a:xfrm>
            <a:off x="1370128" y="3655675"/>
            <a:ext cx="2636699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function body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