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Collision Detection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line-length, distance, collide?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Warm Up Procedures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 Convert the Distance formula into a circle of evaluation, then to Racket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2. Open Game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 st Cumulative Assessment grade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finish our games by Friday.  Make sure all your characters are scaled and moving and that collision 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2645" y="68926"/>
            <a:ext cx="8983200" cy="66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Convert the expression to circles of evaluation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937096" y="369897"/>
            <a:ext cx="6844199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The distance between the points (4, 2) and (1, 3) is given by:</a:t>
            </a:r>
          </a:p>
        </p:txBody>
      </p:sp>
      <p:cxnSp>
        <p:nvCxnSpPr>
          <p:cNvPr id="47" name="Shape 47"/>
          <p:cNvCxnSpPr>
            <a:stCxn id="48" idx="1"/>
            <a:endCxn id="48" idx="7"/>
          </p:cNvCxnSpPr>
          <p:nvPr/>
        </p:nvCxnSpPr>
        <p:spPr>
          <a:xfrm>
            <a:off x="1546253" y="3636579"/>
            <a:ext cx="212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" name="Shape 49"/>
          <p:cNvCxnSpPr>
            <a:stCxn id="50" idx="1"/>
            <a:endCxn id="50" idx="7"/>
          </p:cNvCxnSpPr>
          <p:nvPr/>
        </p:nvCxnSpPr>
        <p:spPr>
          <a:xfrm>
            <a:off x="1835518" y="4173729"/>
            <a:ext cx="15428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" name="Shape 51"/>
          <p:cNvSpPr/>
          <p:nvPr/>
        </p:nvSpPr>
        <p:spPr>
          <a:xfrm>
            <a:off x="152072" y="1560452"/>
            <a:ext cx="8865300" cy="5213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548700" y="2472813"/>
            <a:ext cx="8046599" cy="40403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" name="Shape 53"/>
          <p:cNvCxnSpPr>
            <a:stCxn id="51" idx="1"/>
            <a:endCxn id="51" idx="7"/>
          </p:cNvCxnSpPr>
          <p:nvPr/>
        </p:nvCxnSpPr>
        <p:spPr>
          <a:xfrm>
            <a:off x="1450365" y="2323937"/>
            <a:ext cx="6268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" name="Shape 54"/>
          <p:cNvCxnSpPr>
            <a:stCxn id="52" idx="1"/>
            <a:endCxn id="52" idx="7"/>
          </p:cNvCxnSpPr>
          <p:nvPr/>
        </p:nvCxnSpPr>
        <p:spPr>
          <a:xfrm>
            <a:off x="1727097" y="3064516"/>
            <a:ext cx="5689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/>
          <p:nvPr/>
        </p:nvSpPr>
        <p:spPr>
          <a:xfrm>
            <a:off x="1106781" y="3254837"/>
            <a:ext cx="3000900" cy="2606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789233" y="3254837"/>
            <a:ext cx="3000900" cy="2606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>
            <a:stCxn id="55" idx="1"/>
            <a:endCxn id="55" idx="7"/>
          </p:cNvCxnSpPr>
          <p:nvPr/>
        </p:nvCxnSpPr>
        <p:spPr>
          <a:xfrm>
            <a:off x="5228705" y="3636579"/>
            <a:ext cx="212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" name="Shape 50"/>
          <p:cNvSpPr/>
          <p:nvPr/>
        </p:nvSpPr>
        <p:spPr>
          <a:xfrm>
            <a:off x="1515943" y="3906523"/>
            <a:ext cx="2182200" cy="1824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198394" y="3906523"/>
            <a:ext cx="2182200" cy="1824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" name="Shape 58"/>
          <p:cNvCxnSpPr>
            <a:stCxn id="57" idx="1"/>
            <a:endCxn id="57" idx="7"/>
          </p:cNvCxnSpPr>
          <p:nvPr/>
        </p:nvCxnSpPr>
        <p:spPr>
          <a:xfrm>
            <a:off x="5517970" y="4173729"/>
            <a:ext cx="154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" name="Shape 59"/>
          <p:cNvSpPr txBox="1"/>
          <p:nvPr/>
        </p:nvSpPr>
        <p:spPr>
          <a:xfrm>
            <a:off x="1351476" y="3051378"/>
            <a:ext cx="24552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sq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778607" y="3866400"/>
            <a:ext cx="1698899" cy="32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-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629599" y="4593755"/>
            <a:ext cx="1899599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1         4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46" y="916100"/>
            <a:ext cx="4378020" cy="60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