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0" y="112987"/>
            <a:ext cx="8842860" cy="6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330500" y="1305500"/>
            <a:ext cx="1900499" cy="1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Diego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Ruben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Josh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Kalani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9" name="Shape 29"/>
          <p:cNvSpPr txBox="1"/>
          <p:nvPr/>
        </p:nvSpPr>
        <p:spPr>
          <a:xfrm>
            <a:off x="330500" y="4627100"/>
            <a:ext cx="1900499" cy="1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Melanie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Eli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Ben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0" name="Shape 30"/>
          <p:cNvSpPr txBox="1"/>
          <p:nvPr/>
        </p:nvSpPr>
        <p:spPr>
          <a:xfrm>
            <a:off x="2759725" y="2649487"/>
            <a:ext cx="1900499" cy="1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Julian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Emiliano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Edgar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Amal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1" name="Shape 31"/>
          <p:cNvSpPr txBox="1"/>
          <p:nvPr/>
        </p:nvSpPr>
        <p:spPr>
          <a:xfrm>
            <a:off x="4379200" y="616887"/>
            <a:ext cx="1900499" cy="1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Luis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Christopher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Nichole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Leslye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2" name="Shape 32"/>
          <p:cNvSpPr txBox="1"/>
          <p:nvPr/>
        </p:nvSpPr>
        <p:spPr>
          <a:xfrm>
            <a:off x="6279700" y="2319087"/>
            <a:ext cx="1900499" cy="1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Michael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Oasis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Avery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Lucas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3" name="Shape 33"/>
          <p:cNvSpPr txBox="1"/>
          <p:nvPr/>
        </p:nvSpPr>
        <p:spPr>
          <a:xfrm>
            <a:off x="5635200" y="4627100"/>
            <a:ext cx="1900499" cy="1702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Mariam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Eliut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Eric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Jean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Functions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do we need to know to write image functions in Racket?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parts of a function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586950" y="1858200"/>
            <a:ext cx="2579699" cy="82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arguments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24100" y="2686800"/>
            <a:ext cx="7495800" cy="119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0000FF"/>
                </a:solidFill>
              </a:rPr>
              <a:t>(circle 50 "solid" "red")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1286499" y="1858200"/>
            <a:ext cx="1399199" cy="82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name</a:t>
            </a:r>
          </a:p>
        </p:txBody>
      </p:sp>
      <p:grpSp>
        <p:nvGrpSpPr>
          <p:cNvPr id="48" name="Shape 48"/>
          <p:cNvGrpSpPr/>
          <p:nvPr/>
        </p:nvGrpSpPr>
        <p:grpSpPr>
          <a:xfrm>
            <a:off x="1169725" y="2481194"/>
            <a:ext cx="5685131" cy="1429907"/>
            <a:chOff x="1169725" y="2481194"/>
            <a:chExt cx="5685131" cy="1429907"/>
          </a:xfrm>
        </p:grpSpPr>
        <p:sp>
          <p:nvSpPr>
            <p:cNvPr id="49" name="Shape 49"/>
            <p:cNvSpPr/>
            <p:nvPr/>
          </p:nvSpPr>
          <p:spPr>
            <a:xfrm>
              <a:off x="2680656" y="2481194"/>
              <a:ext cx="4174199" cy="1414799"/>
            </a:xfrm>
            <a:prstGeom prst="bracketPair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169725" y="2496301"/>
              <a:ext cx="1400099" cy="1414799"/>
            </a:xfrm>
            <a:prstGeom prst="bracketPair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contracts  (API)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28800" y="1669050"/>
            <a:ext cx="8014800" cy="467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(circle radius mode color)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; circle : number string string -&gt; image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/>
              <a:t>  </a:t>
            </a:r>
            <a:r>
              <a:rPr lang="en" sz="2400"/>
              <a:t>name   			             domain		                  range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