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Objectives: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Knowledge: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is program design? What might program design imply about the process we use.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Skills: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Reflect on your prior work in computer science.  Consider the benefits of a design centered approach.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Write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Review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Discuss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 a separate sheet of paper reflect on the preface to How to Design Programs.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Peer review is the process of viewing a peer’s work and offering suggestions.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