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(overlay/xy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0 25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verlay3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50" y="2090765"/>
            <a:ext cx="1597124" cy="21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(overlay/xy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25 25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(overlay/xy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25 25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verlay4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012" y="2090762"/>
            <a:ext cx="1892474" cy="18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(overlay/xy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50 0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789700" y="74475"/>
            <a:ext cx="50973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(overlay/xy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50 0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verlay5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2209800"/>
            <a:ext cx="2467825" cy="148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3789700" y="74475"/>
            <a:ext cx="5530800" cy="14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(place-image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0 0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(place-image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25 0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(place-image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0 25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(place-image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25 25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77" name="Shape 177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(place-image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50 0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 BLUE)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(fair difficulty time expectation ) -&gt; fairness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difficulty: (and? (&gt; 0) (&lt; 5))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time: (and? (&gt; 0) (&lt; 5))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expectation: (and? (&gt; 0) (&lt; 5))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Knowledge: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How do we use predicates to understand documentation?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What is the difference between place-image and overlay/xy? </a:t>
            </a:r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Skills: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Solve problems using place-image and overlay/xy.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Determine which functions are appropriate for which problems.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21650" y="1152475"/>
            <a:ext cx="914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;Constants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789700" y="74475"/>
            <a:ext cx="5530800" cy="14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(overlay/xy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0 0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81" name="Shape 81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789700" y="74475"/>
            <a:ext cx="5530800" cy="138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(overlay/xy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0 0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88" name="Shape 88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verlay1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250" y="2095725"/>
            <a:ext cx="1575225" cy="15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(overlay/xy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25 0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(overlay/xy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25 0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overlay2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015" y="2209800"/>
            <a:ext cx="2148525" cy="16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21650" y="9475"/>
            <a:ext cx="4136700" cy="19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(require 2htdp/image)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BLUE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50 50     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“blue”))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RED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(rectangle 75 75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“solid” “red”))</a:t>
            </a: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789700" y="74475"/>
            <a:ext cx="5530800" cy="14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(overlay/xy RED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0 25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   BLUE)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3919850" y="207400"/>
            <a:ext cx="41399" cy="46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