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65053C-7B97-4148-8CA6-9028ACA0FC92}">
  <a:tblStyle styleId="{1265053C-7B97-4148-8CA6-9028ACA0FC92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6FC04CC-9EBE-4F22-B172-B95D280D5BAE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6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2136375">
            <a:off x="6963560" y="3853073"/>
            <a:ext cx="903279" cy="804794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2136375">
            <a:off x="8145985" y="3853073"/>
            <a:ext cx="903279" cy="804794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2952156">
            <a:off x="5680577" y="3853044"/>
            <a:ext cx="903141" cy="80487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2952156">
            <a:off x="4397902" y="3838344"/>
            <a:ext cx="903141" cy="80487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2952156">
            <a:off x="4910877" y="2971594"/>
            <a:ext cx="903141" cy="80487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8382675" y="38603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163475" y="38603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944275" y="38603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648875" y="39365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106075" y="30221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5</a:t>
            </a:r>
          </a:p>
        </p:txBody>
      </p:sp>
      <p:graphicFrame>
        <p:nvGraphicFramePr>
          <p:cNvPr id="71" name="Shape 71"/>
          <p:cNvGraphicFramePr/>
          <p:nvPr/>
        </p:nvGraphicFramePr>
        <p:xfrm>
          <a:off x="155375" y="790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{1265053C-7B97-4148-8CA6-9028ACA0FC92}</a:tableStyleId>
              </a:tblPr>
              <a:tblGrid>
                <a:gridCol w="382850"/>
                <a:gridCol w="3625425"/>
              </a:tblGrid>
              <a:tr h="43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Students</a:t>
                      </a: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Platt, Tatis, Rivera, </a:t>
                      </a:r>
                    </a:p>
                  </a:txBody>
                  <a:tcPr marT="91425" marB="91425" marR="91425" marL="91425"/>
                </a:tc>
              </a:tr>
              <a:tr h="655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Rogers, </a:t>
                      </a:r>
                    </a:p>
                  </a:txBody>
                  <a:tcPr marT="91425" marB="91425" marR="91425" marL="91425"/>
                </a:tc>
              </a:tr>
              <a:tr h="859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Salazar, Rivera, Y.,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" name="Shape 72"/>
          <p:cNvGraphicFramePr/>
          <p:nvPr/>
        </p:nvGraphicFramePr>
        <p:xfrm>
          <a:off x="4207375" y="797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{1265053C-7B97-4148-8CA6-9028ACA0FC92}</a:tableStyleId>
              </a:tblPr>
              <a:tblGrid>
                <a:gridCol w="557350"/>
                <a:gridCol w="4186975"/>
              </a:tblGrid>
              <a:tr h="449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Students</a:t>
                      </a:r>
                    </a:p>
                  </a:txBody>
                  <a:tcPr marT="91425" marB="91425" marR="91425" marL="91425"/>
                </a:tc>
              </a:tr>
              <a:tr h="67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Rosario, </a:t>
                      </a:r>
                    </a:p>
                  </a:txBody>
                  <a:tcPr marT="91425" marB="91425" marR="91425" marL="91425"/>
                </a:tc>
              </a:tr>
              <a:tr h="850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Ascona, Vega, Jenkins, Rodriguez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login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 -&gt; </a:t>
            </a:r>
            <a:r>
              <a:rPr lang="en" sz="3600"/>
              <a:t>yellow527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Password -&gt; </a:t>
            </a:r>
            <a:r>
              <a:rPr lang="en" sz="3000"/>
              <a:t>applepine333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Shape 83"/>
          <p:cNvGraphicFramePr/>
          <p:nvPr/>
        </p:nvGraphicFramePr>
        <p:xfrm>
          <a:off x="54900" y="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{16FC04CC-9EBE-4F22-B172-B95D280D5BAE}</a:tableStyleId>
              </a:tblPr>
              <a:tblGrid>
                <a:gridCol w="1337700"/>
                <a:gridCol w="1499050"/>
              </a:tblGrid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Computer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Esi</a:t>
                      </a:r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Ashlyn</a:t>
                      </a:r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Grace</a:t>
                      </a:r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Shape 84"/>
          <p:cNvGraphicFramePr/>
          <p:nvPr/>
        </p:nvGraphicFramePr>
        <p:xfrm>
          <a:off x="2993100" y="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{16FC04CC-9EBE-4F22-B172-B95D280D5BAE}</a:tableStyleId>
              </a:tblPr>
              <a:tblGrid>
                <a:gridCol w="1261025"/>
                <a:gridCol w="1888350"/>
              </a:tblGrid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Computer 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6243925" y="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{16FC04CC-9EBE-4F22-B172-B95D280D5BAE}</a:tableStyleId>
              </a:tblPr>
              <a:tblGrid>
                <a:gridCol w="1231775"/>
                <a:gridCol w="1635225"/>
              </a:tblGrid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Computer 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Andrew</a:t>
                      </a:r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Tyler</a:t>
                      </a:r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Computer 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Tyran</a:t>
                      </a:r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Laptop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Laptop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Laptop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