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Ubuntu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UbuntuMono-bold.fntdata"/><Relationship Id="rId10" Type="http://schemas.openxmlformats.org/officeDocument/2006/relationships/slide" Target="slides/slide6.xml"/><Relationship Id="rId21" Type="http://schemas.openxmlformats.org/officeDocument/2006/relationships/font" Target="fonts/UbuntuMono-regular.fntdata"/><Relationship Id="rId13" Type="http://schemas.openxmlformats.org/officeDocument/2006/relationships/slide" Target="slides/slide9.xml"/><Relationship Id="rId24" Type="http://schemas.openxmlformats.org/officeDocument/2006/relationships/font" Target="fonts/UbuntuMono-boldItalic.fntdata"/><Relationship Id="rId12" Type="http://schemas.openxmlformats.org/officeDocument/2006/relationships/slide" Target="slides/slide8.xml"/><Relationship Id="rId23" Type="http://schemas.openxmlformats.org/officeDocument/2006/relationships/font" Target="fonts/Ubuntu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Ubuntu Mono"/>
              <a:buNone/>
              <a:defRPr sz="2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30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Ubuntu Mono"/>
              <a:defRPr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return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information does the function give us back?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would we know if we’re right?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concrete examples would help us form the definition?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Contextual knowledge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 we need to know about cubes?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Template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(define (cube-volume ...)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...)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0" y="727250"/>
            <a:ext cx="9144000" cy="57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cube-volume : Number -&gt;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takes in the length and produces the volume of the cube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599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Solutions - Putting your questions together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9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Solutions - Putting your questions together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0" y="727250"/>
            <a:ext cx="9144000" cy="57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cube-volume : Number -&gt;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takes in the length and produces the volume of the cube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(define (cube-volume ...) ...)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(cube-volume 3)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“is the same as”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(cube-volume 5)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“is the same as”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(* (* 5 5) 5)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(cube-volume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“is the same as”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(expt 10 3)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9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Solutions - Putting your questions together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0" y="727250"/>
            <a:ext cx="9144000" cy="571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cube-volume : Number -&gt;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takes in the length and produces the volume of the cube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(define (cube-volume ...)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;   ...)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(cube-volume 3)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“is the same as”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(cube-volume 5)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“is the same as”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(* (* 5 5) 5)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(cube-volume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“is the same as”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(expt 10 3)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305975" y="2162275"/>
            <a:ext cx="4612200" cy="4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rPr>
              <a:t>; (define (cube-volume ...)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rPr>
              <a:t>;   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rPr>
              <a:t>(define (cube-volume length)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rPr>
              <a:t> (* length length length))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You are expected to solve this problem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en">
                <a:solidFill>
                  <a:schemeClr val="dk1"/>
                </a:solidFill>
              </a:rPr>
              <a:t>Define the function cube-volume, which accepts the length of a side of an equilateral cube and computes its volume.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(= problem-solving question-asking)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(= problem-solving question-asking)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#true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You have to ask the questions!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(= problem-solving question-asking)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#true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From now on you will be assessed on the questions you ask to solve problems, not the solutions themselves.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Brainstorm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questions should we ask?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 your table discuss for 1 minute, prepare to share 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kind of answer do we expect?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domain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kind of information does the function expect?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