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ocs.racket-lang.org/htdp-langs/beginner.html#%28form._%28%28lib._lang%2Fhtdp-beginner..rkt%29._define%29%29" TargetMode="External"/><Relationship Id="rId4" Type="http://schemas.openxmlformats.org/officeDocument/2006/relationships/hyperlink" Target="http://docs.racket-lang.org/teachpack/2htdpimage.html#%28def._%28%28lib._2htdp%2Fimage..rkt%29._underlay%2Fxy%29%29" TargetMode="External"/><Relationship Id="rId5" Type="http://schemas.openxmlformats.org/officeDocument/2006/relationships/hyperlink" Target="http://docs.racket-lang.org/teachpack/2htdpimage.html#%28def._%28%28lib._2htdp%2Fimage..rkt%29._circle%29%29" TargetMode="External"/><Relationship Id="rId6" Type="http://schemas.openxmlformats.org/officeDocument/2006/relationships/hyperlink" Target="http://docs.racket-lang.org/teachpack/2htdpimage.html#%28def._%28%28lib._2htdp%2Fimage..rkt%29._rectangle%29%2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Begin - 20 minutes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You have been given a program with no syntax errors that does not run properly.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Write check-expect expressions for each function to debug the program.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Look at the function signature and purpose statement when formulating your tests.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Knowledge: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How do we use tests to find errors in a program?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Why do we use check-expect when writing tests?</a:t>
            </a:r>
          </a:p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Skills: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Write check-expect expressions for existing function definitions to determine the location of a logical error.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Make a car move challenges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Add a tree to the scenery as in: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843C24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1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define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TREE </a:t>
            </a:r>
            <a:r>
              <a:rPr lang="en" sz="1100">
                <a:solidFill>
                  <a:srgbClr val="843C24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1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underlay/xy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843C24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1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circle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228B22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228B22"/>
                </a:solidFill>
                <a:latin typeface="Verdana"/>
                <a:ea typeface="Verdana"/>
                <a:cs typeface="Verdana"/>
                <a:sym typeface="Verdana"/>
              </a:rPr>
              <a:t>"solid"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228B22"/>
                </a:solidFill>
                <a:latin typeface="Verdana"/>
                <a:ea typeface="Verdana"/>
                <a:cs typeface="Verdana"/>
                <a:sym typeface="Verdana"/>
              </a:rPr>
              <a:t>"green"</a:t>
            </a:r>
            <a:r>
              <a:rPr lang="en" sz="1100">
                <a:solidFill>
                  <a:srgbClr val="843C24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228B22"/>
                </a:solidFill>
                <a:latin typeface="Verdana"/>
                <a:ea typeface="Verdana"/>
                <a:cs typeface="Verdana"/>
                <a:sym typeface="Verdana"/>
              </a:rPr>
              <a:t>9 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228B22"/>
                </a:solidFill>
                <a:latin typeface="Verdana"/>
                <a:ea typeface="Verdana"/>
                <a:cs typeface="Verdana"/>
                <a:sym typeface="Verdana"/>
              </a:rPr>
              <a:t>15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100">
                <a:solidFill>
                  <a:srgbClr val="843C24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1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rectangle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228B22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228B22"/>
                </a:solidFill>
                <a:latin typeface="Verdana"/>
                <a:ea typeface="Verdana"/>
                <a:cs typeface="Verdana"/>
                <a:sym typeface="Verdana"/>
              </a:rPr>
              <a:t>20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228B22"/>
                </a:solidFill>
                <a:latin typeface="Verdana"/>
                <a:ea typeface="Verdana"/>
                <a:cs typeface="Verdana"/>
                <a:sym typeface="Verdana"/>
              </a:rPr>
              <a:t>"solid"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228B22"/>
                </a:solidFill>
                <a:latin typeface="Verdana"/>
                <a:ea typeface="Verdana"/>
                <a:cs typeface="Verdana"/>
                <a:sym typeface="Verdana"/>
              </a:rPr>
              <a:t>"brown"</a:t>
            </a:r>
            <a:r>
              <a:rPr lang="en" sz="1100">
                <a:solidFill>
                  <a:srgbClr val="843C24"/>
                </a:solidFill>
                <a:latin typeface="Verdana"/>
                <a:ea typeface="Verdana"/>
                <a:cs typeface="Verdana"/>
                <a:sym typeface="Verdana"/>
              </a:rPr>
              <a:t>)))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Formulate examples for all function (except main) as check-expect tests.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Good programmers ensure that an image such as CAR can be enlarged or reduced via a single change to a constant definition.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When the program stops the car should be entirely off the edge of the screen.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