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teachpack/2htdpimage.html#%28def._%28%28lib._2htdp%2Fimage..rkt%29._underlay%2Fxy%29%29" TargetMode="External"/><Relationship Id="rId5" Type="http://schemas.openxmlformats.org/officeDocument/2006/relationships/hyperlink" Target="http://docs.racket-lang.org/teachpack/2htdpimage.html#%28def._%28%28lib._2htdp%2Fimage..rkt%29._circle%29%29" TargetMode="External"/><Relationship Id="rId6" Type="http://schemas.openxmlformats.org/officeDocument/2006/relationships/hyperlink" Target="http://docs.racket-lang.org/teachpack/2htdpimage.html#%28def._%28%28lib._2htdp%2Fimage..rkt%29._rectangle%29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 - 20 minutes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 have been given a program with function stubs and no syntax errors that runs without errors but does not work.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Write check-expect expressions for each function to debug the program.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Look at the function signature and purpose statement when formulating your tests.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Finish the function definitions based on your tests.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Quiz 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do we use tests to find errors in a program?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Why do we use check-expect when writing tests?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Write check-expect expressions for existing function definitions to determine the location of a logical error.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car move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Add a tree to the scenery as in: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define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TREE 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underlay/xy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circle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"solid"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"green"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                    9 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                    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rectangle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"solid"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"brown"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)))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400"/>
              <a:t>Formulate examples for all function (except main) as check-expect tests.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400"/>
              <a:t>Good programmers ensure that an image such as CAR can be enlarged or reduced via a single change to a constant definition.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When the program stops the car should be entirely off the edge of the screen.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