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7517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Go to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code.pyret.org/editor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Connect Pyret to Google Drive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Find shared document - Introduction to Pyret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“Open with” Pyret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399950" y="3629475"/>
            <a:ext cx="68754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Lesson begins at 20 after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see this...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891800" y="1152475"/>
            <a:ext cx="3940500" cy="198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Click “Add Website”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Wait for me to come over to type password</a:t>
            </a:r>
          </a:p>
        </p:txBody>
      </p:sp>
      <p:pic>
        <p:nvPicPr>
          <p:cNvPr descr="Screen Shot 2015-12-21 at 8.39.14 AM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572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5951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Students will be able to...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Translate basic expressions between Racket and Pyret.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Follow design steps to write simple functions.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you’re finished ... Create a Shoe!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0177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Use the planning sheet to create a program for your favorite piece of footwear.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2400"/>
              <a:t>Plan it out before you implement.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Due Wednesday at the end of the period.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