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5875079"/>
            <a:ext cx="8229600" cy="692693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Now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 the problem statement below: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>
                <a:solidFill>
                  <a:srgbClr val="333344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 function named two-by-two which, given an image, produces four copies of the image in a two-by-two-square.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What would be a good name for this function?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How many inputs will the function take in and what types of data are they?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15 min Review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15min Introducing Structures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15min Cakes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10 min Dot-Accessors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5 min Closing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Objectives	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SWBAT use data structures to solve problems and access fields of data using dot accessors.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1107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" sz="1800">
                <a:solidFill>
                  <a:srgbClr val="333344"/>
                </a:solidFill>
                <a:latin typeface="Trebuchet MS"/>
                <a:ea typeface="Trebuchet MS"/>
                <a:cs typeface="Trebuchet MS"/>
                <a:sym typeface="Trebuchet MS"/>
              </a:rPr>
              <a:t>Write a function double-height, which takes in a number (the length of a rectangle) and produces a rectangle whose height is twice the given length. 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889766"/>
            <a:ext cx="8520599" cy="581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Signature and Purpose Statement: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# Examples: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# Definition: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685800" y="2111123"/>
            <a:ext cx="7772400" cy="1546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Switch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921675" y="3792366"/>
            <a:ext cx="7536600" cy="19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Stand up give each other a hi five and switch seats.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