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the problem statement below: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i="1" lang="en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Write a function next-position, which takes in two numbers (an x and y coordinate) and returns a Coord, increasing the x-coordinate by 5 and decreasing the y-coordinate by 5.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What would be a good name for this function?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How many inputs will the function take in and what types of data are they?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 min Review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15min Introducing Structures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15min Cakes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 min Dot-Accessors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 min Closing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Objectives	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SWBAT use data structures to solve problems and access fields of data using dot accessors.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107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Write a function double-height, which takes in a number (the length of a rectangle) and produces a rectangle whose height is twice the given length.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889766"/>
            <a:ext cx="8520599" cy="581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Signature and Purpose Statement: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Examples: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Definition: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2111123"/>
            <a:ext cx="7772400" cy="1546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21675" y="3792366"/>
            <a:ext cx="7536600" cy="1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Stand up give each other a hi five and switch seats.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