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 : Number -&gt; Number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Adds all integers from number down to 0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34075" y="1995225"/>
            <a:ext cx="83334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What test cases would help us evaluate the function?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 : Number -&gt; Number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Adds all integers from number down to 0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927333"/>
            <a:ext cx="8520600" cy="416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check: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sum(3) is 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sum(2) is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sum(5) is 15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sum(1) is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 : Number -&gt; Number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Adds all integers from number down to 0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927333"/>
            <a:ext cx="8520600" cy="416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check: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sum(3) is 6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sum(2) is 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sum(5) is 15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sum(1) is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 : Number -&gt; Number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Adds all integers from number down to 0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927333"/>
            <a:ext cx="8520600" cy="416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sum(3) is 3 + 2 + 1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 : Number -&gt; Number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Adds all integers from number down to 0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927333"/>
            <a:ext cx="8520600" cy="416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sum(3) is 3 + 2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sum(2) is 2 + 1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 : Number -&gt; Number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Adds all integers from number down to 0</a:t>
            </a:r>
          </a:p>
        </p:txBody>
      </p:sp>
      <p:sp>
        <p:nvSpPr>
          <p:cNvPr id="139" name="Shape 139"/>
          <p:cNvSpPr/>
          <p:nvPr/>
        </p:nvSpPr>
        <p:spPr>
          <a:xfrm>
            <a:off x="2969625" y="1985950"/>
            <a:ext cx="993000" cy="39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2208650" y="2635575"/>
            <a:ext cx="993000" cy="39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927333"/>
            <a:ext cx="8520600" cy="416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sum(3) is 3 + 2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sum(2) is 2 + 1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2" name="Shape 142"/>
          <p:cNvCxnSpPr/>
          <p:nvPr/>
        </p:nvCxnSpPr>
        <p:spPr>
          <a:xfrm flipH="1" rot="10800000">
            <a:off x="3062425" y="2375675"/>
            <a:ext cx="231900" cy="2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 : Number -&gt; Number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Adds all integers from number down to 0</a:t>
            </a:r>
          </a:p>
        </p:txBody>
      </p:sp>
      <p:sp>
        <p:nvSpPr>
          <p:cNvPr id="148" name="Shape 148"/>
          <p:cNvSpPr/>
          <p:nvPr/>
        </p:nvSpPr>
        <p:spPr>
          <a:xfrm>
            <a:off x="2969625" y="1985950"/>
            <a:ext cx="993000" cy="39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927331"/>
            <a:ext cx="8520600" cy="70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sum(3) is 3 + sum(2)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 : Number -&gt; Number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Adds all integers from number down to 0</a:t>
            </a:r>
          </a:p>
        </p:txBody>
      </p:sp>
      <p:sp>
        <p:nvSpPr>
          <p:cNvPr id="155" name="Shape 155"/>
          <p:cNvSpPr/>
          <p:nvPr/>
        </p:nvSpPr>
        <p:spPr>
          <a:xfrm>
            <a:off x="2969625" y="1985950"/>
            <a:ext cx="993000" cy="39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927331"/>
            <a:ext cx="8520600" cy="70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sum(3) is 3 + sum(2)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sum(2) is 2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sum(1) is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 : Number -&gt; Number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Adds all integers from number down to 0</a:t>
            </a:r>
          </a:p>
        </p:txBody>
      </p:sp>
      <p:sp>
        <p:nvSpPr>
          <p:cNvPr id="162" name="Shape 162"/>
          <p:cNvSpPr/>
          <p:nvPr/>
        </p:nvSpPr>
        <p:spPr>
          <a:xfrm>
            <a:off x="2969625" y="1985950"/>
            <a:ext cx="993000" cy="39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927331"/>
            <a:ext cx="8520600" cy="70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sum(3) is 3 + sum(2)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sum(2) is 2 + sum(1)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 : Number -&gt; Number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Adds all integers from number down to 0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927325"/>
            <a:ext cx="4931700" cy="177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sum(3)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+ sum(2)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+ sum(2 + sum(1))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Which category or categories of data? 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song in iTunes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 Twitter  stream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The contacts on your phone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 photo album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 traffic light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The state of an elevator door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structured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conditional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collective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 : Number -&gt; Number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Adds all integers from number down to 0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927325"/>
            <a:ext cx="5646000" cy="177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sum(5) is 5 + 4 + 3 + 2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+ sum(4)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 : Number -&gt; Number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Adds all integers from number down to 0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927325"/>
            <a:ext cx="6629700" cy="364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 sum(n :: Number) -&gt; Number: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ask: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| n == 0 then: 0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| n + sum(n - 1)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985675" y="2811875"/>
            <a:ext cx="33501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sum(5)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+ sum(4)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+ 4 + sum(3)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+ 4 + 3 + sum(2)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+ 4 + 3 + 2 + sum(1)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+ 4 + 3 + 2 + 1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9 + 3 + 2 + 1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12 + 2 + 1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14 + 1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 : Number -&gt; Number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Adds all integers from number down to 0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927325"/>
            <a:ext cx="6629700" cy="364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 sum(n :: Number) -&gt; Number: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ask: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| n == 1 then: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| n + sum(n - 1)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5985675" y="2811875"/>
            <a:ext cx="33501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sum(5)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+ sum(4)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+ 4 + sum(3)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+ 4 + 3 + sum(2)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+ 4 + 3 + 2 + sum(1)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+ 4 + 3 + 2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9 + 3 + 2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12 + 2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14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15</a:t>
            </a:r>
          </a:p>
        </p:txBody>
      </p:sp>
      <p:sp>
        <p:nvSpPr>
          <p:cNvPr id="190" name="Shape 190"/>
          <p:cNvSpPr/>
          <p:nvPr/>
        </p:nvSpPr>
        <p:spPr>
          <a:xfrm>
            <a:off x="1011525" y="3275875"/>
            <a:ext cx="3489300" cy="45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2366425" y="2923225"/>
            <a:ext cx="30000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if we didn’t have the n==1?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1011525" y="3275875"/>
            <a:ext cx="3489300" cy="45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 : Number -&gt; Number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Adds all integers from number down to 0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927325"/>
            <a:ext cx="6629700" cy="364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 sum(n :: Number) -&gt; Number: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ask: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| n == 1 then: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| n + sum(n - 1)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985675" y="2811875"/>
            <a:ext cx="33501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sum(5)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+ sum(4)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+ 4 + sum(3)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+ 4 + 3 + sum(2)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+ 4 + 3 + 2 + sum(1)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+ 4 + 3 + 2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9 + 3 + 2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12 + 2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14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15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988200" y="2960350"/>
            <a:ext cx="19209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 case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can be defined recursively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data List: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  | empty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  | link(item, a-list :: List)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Objectives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Today you will be able to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write test cases for </a:t>
            </a:r>
            <a:r>
              <a:rPr lang="en"/>
              <a:t>self referential </a:t>
            </a:r>
            <a:r>
              <a:rPr lang="en" sz="3000"/>
              <a:t> proceduresself referential procedures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evaluate </a:t>
            </a:r>
            <a:r>
              <a:rPr lang="en"/>
              <a:t>self referential</a:t>
            </a:r>
            <a:r>
              <a:rPr lang="en" sz="3000"/>
              <a:t> procedures with simple data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/>
              <a:t>describe the evaluation of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2642251" y="2357014"/>
            <a:ext cx="3859500" cy="21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800"/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is it? What can you do with it?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642251" y="2357014"/>
            <a:ext cx="3859500" cy="21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800"/>
              <a:t>“hello”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is it? What can you do with it?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2642251" y="2357014"/>
            <a:ext cx="3859500" cy="21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800"/>
              <a:t>true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can you do with it?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834700" y="1429000"/>
            <a:ext cx="3474600" cy="39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800">
                <a:solidFill>
                  <a:schemeClr val="dk1"/>
                </a:solidFill>
              </a:rPr>
              <a:t>Email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we are 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We need new forms of data to add advanced features to our games and write interesting programs like music databases and social networks.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We've looked at three categories of data: structured, conformal, and collective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In order to dive deeper into collective data we need to look at a new way of defining.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 : Number -&gt; Number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Adds all integers from number down to 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