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Droid Sans Mono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roidSans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a lesson turning Luigi’s pizza activity into structs and asking for different part of struct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data definition for an iTunesSong based on the screenshot below</a:t>
            </a:r>
          </a:p>
        </p:txBody>
      </p:sp>
      <p:pic>
        <p:nvPicPr>
          <p:cNvPr id="36" name="Shape 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4317"/>
            <a:ext cx="9143999" cy="268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your own list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Write a data definition for </a:t>
            </a:r>
            <a:r>
              <a:rPr b="1" lang="en">
                <a:solidFill>
                  <a:srgbClr val="999999"/>
                </a:solidFill>
              </a:rPr>
              <a:t>My-List</a:t>
            </a:r>
            <a:r>
              <a:rPr lang="en">
                <a:solidFill>
                  <a:srgbClr val="999999"/>
                </a:solidFill>
              </a:rPr>
              <a:t>, which is either </a:t>
            </a:r>
            <a:r>
              <a:rPr b="1" lang="en">
                <a:solidFill>
                  <a:srgbClr val="999999"/>
                </a:solidFill>
              </a:rPr>
              <a:t>my-empty</a:t>
            </a:r>
            <a:r>
              <a:rPr lang="en">
                <a:solidFill>
                  <a:srgbClr val="999999"/>
                </a:solidFill>
              </a:rPr>
              <a:t> or is a </a:t>
            </a:r>
            <a:r>
              <a:rPr b="1" lang="en">
                <a:solidFill>
                  <a:srgbClr val="999999"/>
                </a:solidFill>
              </a:rPr>
              <a:t>my-link(first, rest)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data My-List: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| my-empty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  | my-link(first, rest :: My-List)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Droid Sans Mono"/>
                <a:ea typeface="Droid Sans Mono"/>
                <a:cs typeface="Droid Sans Mono"/>
                <a:sym typeface="Droid Sans Mono"/>
              </a:rPr>
              <a:t>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through sum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7450" y="1200150"/>
            <a:ext cx="9144000" cy="274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Evaluate the following example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sum([list: 2])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sum([list: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sum([list: 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sum([list: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sum([list: 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136550" y="1371125"/>
            <a:ext cx="40437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 sum(lonums :: List&lt;Number&gt;) -&gt; Number: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 (List) lonums: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empty =&gt; 0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| link(first, rest) =&gt; first + sum(rest)</a:t>
            </a:r>
          </a:p>
          <a:p>
            <a:pPr indent="457200"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the following examples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742950"/>
            <a:ext cx="8229600" cy="44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sum([list: 4,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sum([list: 3,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sum([list: 2])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sum([list: ])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 + 0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+ 3 + 2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+ 5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Complete the Example Stepper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Count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the design recipe to define a function called count that takes in a list and returns the number of items in the list.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4317"/>
            <a:ext cx="9143999" cy="268870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iTunesSong: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| tunes(name, album, artist, category, time)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Average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 your partner write a function called average that takes in a list of numbers and returns the average of the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the design recipe and be sure to write EXAMPLES FIRST!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Compound Data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0" y="1200150"/>
            <a:ext cx="9144000" cy="253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/>
              <a:t>data Animal: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	| boa(length :: Number, eats :: String)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	| aramadillo(length :: Number, liveness:: Boolean)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	| tiger(name :: String, length :: Number)</a:t>
            </a:r>
          </a:p>
          <a:p>
            <a:pPr lvl="0">
              <a:spcBef>
                <a:spcPts val="0"/>
              </a:spcBef>
              <a:buNone/>
            </a:pPr>
            <a:r>
              <a:rPr lang="en" sz="2700"/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apart conditional data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52400" y="2114550"/>
            <a:ext cx="5971800" cy="26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cases (Animal) an-animal: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boa(length, eats) =&gt; ...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dillo(l, d)       =&gt; ...</a:t>
            </a:r>
          </a:p>
          <a:p>
            <a:pPr lv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tiger(n, l)    =&gt;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end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65300" y="1084350"/>
            <a:ext cx="3751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data Animal: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boa(length :: Number, eats :: String)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dillo(length :: Number, dead :: Boolean)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tiger(name :: String, length :: Number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apart conditional data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52400" y="2114550"/>
            <a:ext cx="5971800" cy="26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cases (Animal) an-animal: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boa(length, eats) =&gt;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dillo(l, d)       =&gt;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  | tiger(n, l)    =&gt;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>
                <a:latin typeface="Droid Sans Mono"/>
                <a:ea typeface="Droid Sans Mono"/>
                <a:cs typeface="Droid Sans Mono"/>
                <a:sym typeface="Droid Sans Mono"/>
              </a:rPr>
              <a:t>end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665300" y="1084350"/>
            <a:ext cx="37515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data Animal: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boa(length :: Number, eats :: String)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dillo(length :: Number, dead :: Boolean)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| tiger(name :: String, length :: Number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Data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List: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| empty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| link(first :: Item, rest :: List)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Predicates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data lets us check whether something is a kind of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ask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is-empty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is-link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define our own data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list is an item linked to a list.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Listy: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| emptily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| linky(first :: String, rest :: Listy)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Define your own list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 data definition for </a:t>
            </a:r>
            <a:r>
              <a:rPr b="1" lang="en"/>
              <a:t>My-List</a:t>
            </a:r>
            <a:r>
              <a:rPr lang="en"/>
              <a:t>, which is either </a:t>
            </a:r>
            <a:r>
              <a:rPr b="1" lang="en"/>
              <a:t>my-empty</a:t>
            </a:r>
            <a:r>
              <a:rPr lang="en"/>
              <a:t> or is a </a:t>
            </a:r>
            <a:r>
              <a:rPr b="1" lang="en"/>
              <a:t>my-link(first, rest)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