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Aldrich"/>
      <p:regular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ldrich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mfortaa-bold.fntdata"/><Relationship Id="rId14" Type="http://schemas.openxmlformats.org/officeDocument/2006/relationships/slide" Target="slides/slide8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Note to other teachers: Sophomores have seen the Iterative Development Cycle a lot, so there’s no need (or time) to go into detail or define each part of the cycle.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Comfortaa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Comfortaa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Comfortaa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Aldrich"/>
              <a:buNone/>
              <a:defRPr b="1" sz="36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#slide=id.g3aef56e7a_00" TargetMode="External"/><Relationship Id="rId4" Type="http://schemas.openxmlformats.org/officeDocument/2006/relationships/hyperlink" Target="#slide=id.g3aef56e7a_05" TargetMode="External"/><Relationship Id="rId5" Type="http://schemas.openxmlformats.org/officeDocument/2006/relationships/hyperlink" Target="#slide=id.g3aef56e7a_010" TargetMode="External"/><Relationship Id="rId6" Type="http://schemas.openxmlformats.org/officeDocument/2006/relationships/hyperlink" Target="#slide=id.g3aef56e7a_0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can we build projects with teams and computers?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Now: What sorts of things could people make with computers?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Write as many ideas as you can in 1 minute.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74" y="0"/>
            <a:ext cx="65718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347475"/>
            <a:ext cx="8229600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 Now (3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Mini Lesson (10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Activity 1: Plan (13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Activity 2: Build (15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Activity 3: Test (10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Activity 4: Reflect (6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Presentations (16 mins)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Closing/Clean up (5 mins)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Today’s Mini Hackathon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824" y="1608599"/>
            <a:ext cx="4343425" cy="334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50100" y="1708100"/>
            <a:ext cx="4382999" cy="31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We’re going to be working through one iteration of the Development Cycle that we use in IntroCS, so we’ll be moving quickly.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</a:rPr>
              <a:t>At some point you may not have fully completed a step. That’s OK.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 Please work as quickly as you can, and transition with the class after time is up for each section.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iteration, </a:t>
            </a:r>
            <a:r>
              <a:rPr b="0" lang="en"/>
              <a:t>n.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1. the act of repeating; a repetition.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a problem-solving or computational method in which a succession of approximations, each building on the one preceding, is used to solve the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Brainstorming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with a team to generate ideas about what is 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Rules for Brainstorming	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819150"/>
            <a:ext cx="8229600" cy="411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1. Defer Judgment. Don’t block someone else’s idea if you don’t like it…put it on the whiteboard and maybe you’ll be able to build on it later.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2. Go for quantity. Getting to 100 ideas is better than 10, no matter what you initially think about the “quality”. Try setting a goal for the number of ideas you’ll get to in a certain amount of time to provide some stoke.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3. One conversation at a time. When different conversations are going on within a team, no one can focus.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4. Be visual. Sketch your ideas out for your teammate. It will communicate them more clearly than words alone, plus you might inspire some crazy new ideas.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5. Headline your idea. Make it quick and sharp, then move on to the next 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6. Build on the Ideas of others. This leverages the perspectives of diverse teams and can be especially useful when you feel like you’re stuck.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7. Stay on topic. Your idea for an edible cell phone is awesome, but not during a brainstorm on making opera more exciting for children.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8. Encourage wild ideas. The crazier the better…you never know where your team might be able to take it. (See #1 and #6).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Brainstorm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is your…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Notetaker: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Timekeeper: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Facilitator: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Today’s class focuses on </a:t>
            </a:r>
            <a:r>
              <a:rPr lang="en">
                <a:solidFill>
                  <a:srgbClr val="980000"/>
                </a:solidFill>
              </a:rPr>
              <a:t>Creativity</a:t>
            </a:r>
            <a:r>
              <a:rPr lang="en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Here’s the problem:</a:t>
            </a:r>
            <a:r>
              <a:rPr lang="en"/>
              <a:t> What sorts of things could people make with computers?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min brainstorm	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rules of brainstorming, come up with as many different ideas as you can with your team.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Next Step: Build Your Prototype!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980000"/>
                </a:solidFill>
              </a:rPr>
              <a:t>prototype</a:t>
            </a:r>
            <a:r>
              <a:rPr i="1" lang="en">
                <a:solidFill>
                  <a:srgbClr val="980000"/>
                </a:solidFill>
              </a:rPr>
              <a:t>:</a:t>
            </a:r>
            <a:r>
              <a:rPr i="1" lang="en"/>
              <a:t> a fast working version of something that you </a:t>
            </a:r>
            <a:r>
              <a:rPr i="1" lang="en" u="sng"/>
              <a:t>could</a:t>
            </a:r>
            <a:r>
              <a:rPr i="1" lang="en"/>
              <a:t>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Your goal for the next 12 minutes is to choose one of your ideas for what a computer can make and build your prototype. You may use construction paper, markers, colored pencils, scissors, and/or glue sticks.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Principles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00.00 - Iterative 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Your Prototype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1) Turn to the group adjacent to your team. Pitch your idea in 60 seconds. This is called an “elevator pitch.”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2) Teams complete a feedback slip to leave with the other team.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Warm feedback:  I like this idea because …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Cool feedback:  Maybe you could try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85150"/>
            <a:ext cx="8229600" cy="324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You have 6 minutes to incorporate your feedback from the other group and to prepare for your final presentation. Each group will have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one minute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to share with the class.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14400" y="1837275"/>
            <a:ext cx="5121899" cy="311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Give us your elevator pitch. Each group gets </a:t>
            </a:r>
            <a:r>
              <a:rPr b="1" lang="en" sz="2800"/>
              <a:t>60 seconds</a:t>
            </a:r>
            <a:r>
              <a:rPr lang="en" sz="2800"/>
              <a:t>.</a:t>
            </a:r>
          </a:p>
        </p:txBody>
      </p:sp>
      <p:pic>
        <p:nvPicPr>
          <p:cNvPr descr="elevator.jp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25" y="136925"/>
            <a:ext cx="3098925" cy="46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7787050" y="4731875"/>
            <a:ext cx="1086900" cy="2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Closing: 3 Words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504850" y="1554800"/>
            <a:ext cx="58034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Share three words that summarize your takeaway from today’s Troubleshooting Workshop. What did you learn about yourself as a troubleshooter or problem solver? What is your takeaway from working as part of a team?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175" y="2103975"/>
            <a:ext cx="2682650" cy="26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Task: Clean Up!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supplies must be put away and desks and floors cleared of any trash before you may be dismissed.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1 Seating Chart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2 Seating Chart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3 Seating Chart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4 Seating Chart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49" y="152525"/>
            <a:ext cx="8347324" cy="48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57325" y="1386625"/>
            <a:ext cx="25026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Creativity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Abstraction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Algorithms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Internet</a:t>
            </a:r>
          </a:p>
          <a:p>
            <a:pPr lvl="0">
              <a:spcBef>
                <a:spcPts val="0"/>
              </a:spcBef>
              <a:buNone/>
            </a:pPr>
            <a:r>
              <a:rPr lang="en" sz="2500"/>
              <a:t>Global Impact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23150" y="662725"/>
            <a:ext cx="46686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The Big Ideas of CS Principles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Seating Charts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Section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Section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Section 3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Section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Classroom Norms	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Games:</a:t>
            </a:r>
            <a:r>
              <a:rPr lang="en"/>
              <a:t> If you build it, you can play it.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Music/Headphones:</a:t>
            </a:r>
            <a:r>
              <a:rPr lang="en"/>
              <a:t> Not in your best interest, trust us.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Lateness:</a:t>
            </a:r>
            <a:r>
              <a:rPr lang="en"/>
              <a:t> If your not here, you’re missing something.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Bathroom: </a:t>
            </a:r>
            <a:r>
              <a:rPr lang="en"/>
              <a:t>We need to be able to trust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375" y="0"/>
            <a:ext cx="6858000" cy="504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5" y="0"/>
            <a:ext cx="67367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P Mas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