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defRPr sz="3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Sit with your partner for pair programming assignment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2055900"/>
            <a:ext cx="8520600" cy="4035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Image Problems with Pair Programming Assignment due in Google Classroom by 3:20pm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Once finished begin creative expression assignment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