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-1763325" y="1080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077425" y="4516250"/>
            <a:ext cx="1802699" cy="1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Eliezer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Kalani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Eric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9" name="Shape 29"/>
          <p:cNvSpPr txBox="1"/>
          <p:nvPr/>
        </p:nvSpPr>
        <p:spPr>
          <a:xfrm>
            <a:off x="6945350" y="2170775"/>
            <a:ext cx="1644299" cy="1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Diego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Lucas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Amal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2880725" y="2397500"/>
            <a:ext cx="18957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Josh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Leslye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Emiljano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Mariam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Oasis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4631475" y="626325"/>
            <a:ext cx="2309099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Jean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Melanie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Christopher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Michael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43699" y="1278600"/>
            <a:ext cx="20445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Edgar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Luis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Nichole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Brent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315950" y="4404725"/>
            <a:ext cx="2099999" cy="17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Ruben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Frank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Julian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Eliut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80900" y="221735"/>
            <a:ext cx="8229600" cy="61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circles of evaluation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2471500" y="1178475"/>
            <a:ext cx="32400" cy="53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6186925" y="1080250"/>
            <a:ext cx="15899" cy="52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278250" y="883850"/>
            <a:ext cx="21606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Math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312087" y="883850"/>
            <a:ext cx="2830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Racket Code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09838" y="883850"/>
            <a:ext cx="2830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Circle of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52400" y="139033"/>
            <a:ext cx="8229600" cy="6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laptop assignments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64050" y="838200"/>
            <a:ext cx="43511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 Melanie Alvarez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 Mariam A. Abosheta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3 Christopher Baez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 Michael A. Becerra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5 Emiljano Bodaj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6 Nichole Calle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7 Diego G. Del Real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8 Brent A. Figuera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9 Leslye E. Galindo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10 Oasis M. Hawk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 Frank B. Johnson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12 Edgar Martinez Romero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145387" y="762000"/>
            <a:ext cx="4882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13 Avery L. Mcdonald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14 Julian Montalvo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15 Eliut J. Ortiz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16 Joshua C. Pena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17 Eliezer I. Polanco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18 Kalani Quinones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19 Eric D. Razor Jr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21 Luis Reyes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22 Lucas K. Schlenk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23 Benjamin Schmitt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24 Amal Tashmatov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25 Jean P. Tatis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26 Ruben D. Tineo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87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a laptop,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 straight to your seat, 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log into WeScheme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2451748"/>
            <a:ext cx="8229600" cy="411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www.wescheme.org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Log in with your @afsenyc.org email address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Start a new program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Save your program as 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01 - Formal language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Formal Language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to know to write expressions in WeScheme?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92750" y="221735"/>
            <a:ext cx="3205200" cy="702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names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92750" y="1124200"/>
            <a:ext cx="8229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Racket</a:t>
            </a:r>
            <a:r>
              <a:rPr lang="en"/>
              <a:t> - the actual language we will be using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0" y="4704339"/>
            <a:ext cx="6238767" cy="12718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body"/>
          </p:nvPr>
        </p:nvSpPr>
        <p:spPr>
          <a:xfrm>
            <a:off x="192750" y="1825600"/>
            <a:ext cx="8229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Scheme</a:t>
            </a:r>
            <a:r>
              <a:rPr lang="en"/>
              <a:t> - the parent of Racket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92750" y="2527000"/>
            <a:ext cx="8229600" cy="108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WeScheme</a:t>
            </a:r>
            <a:r>
              <a:rPr lang="en"/>
              <a:t> - a cloud-based programming environment for Racket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92750" y="3616300"/>
            <a:ext cx="8229600" cy="10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Bootstrap </a:t>
            </a:r>
            <a:r>
              <a:rPr lang="en"/>
              <a:t>- a curriculum for teaching mathematics with Racket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891" y="735031"/>
            <a:ext cx="2964208" cy="56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798" y="2970187"/>
            <a:ext cx="1662726" cy="20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9223" y="1825600"/>
            <a:ext cx="841999" cy="101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formal vs. informal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expression			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anything that can be evaluated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everything you already think 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operations are functions, so + is a function.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5+4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 takes 5, 4 and adds them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