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03.00 -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 to Explore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What do we need to know to plan for the explore performance task?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1/4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Explore Task will be administered between Monday, January 5th and Friday, January 16th, 2015.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Explore Task is due on January 16th, 2015.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2/4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Explore Task must be completed entirely independently without any help from your classmates or teacher.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3/4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Explore Task is a research project about a computing innovation and how it has impacted a specific population of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4/4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Explore Task has both written and visual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