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03.01 - Computing Technology Web Search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47"/>
            <a:ext cx="7772400" cy="14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can we compile a catalog of computing technology for use in our Explore Performance Tasks?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1/4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Computing technology is any technology that uses a programming language at some point in its creation.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2/4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class we will compile a catalog of computing technologies that we can use in our Explore Performance Tasks.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will use a Google Form to compile information about our computing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3/4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entering your search in a search engine try a different search engine.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