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Inconsolat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228600" y="244972"/>
            <a:ext cx="8735399" cy="83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500"/>
              <a:t>More Defining Functions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define a function with multiple parameters?</a:t>
            </a:r>
          </a:p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x="204300" y="958497"/>
            <a:ext cx="8735399" cy="117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Warm Up: Write the contract and purpose statement for </a:t>
            </a:r>
            <a:r>
              <a:rPr lang="en" sz="3600">
                <a:latin typeface="Inconsolata"/>
                <a:ea typeface="Inconsolata"/>
                <a:cs typeface="Inconsolata"/>
                <a:sym typeface="Inconsolata"/>
              </a:rPr>
              <a:t>red-circle.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function called two-by-two,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which takes in an image and produces  four copies of that image in a two-by-two square.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functions called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counterchange,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which takes in two images and produces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62354" y="387925"/>
            <a:ext cx="9081599" cy="43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Agenda</a:t>
            </a:r>
            <a:r>
              <a:rPr lang="en" sz="3600"/>
              <a:t>, time(minutes):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Warm Up, 5 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Design Recipe Review, 10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Contracts and Purpose Statements, 10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Above and Beside Review, 10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Design Recipe Practice, 40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Clean Up,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let's remember the contracts for </a:t>
            </a:r>
            <a:r>
              <a:rPr lang="en" sz="4400">
                <a:latin typeface="Inconsolata"/>
                <a:ea typeface="Inconsolata"/>
                <a:cs typeface="Inconsolata"/>
                <a:sym typeface="Inconsolata"/>
              </a:rPr>
              <a:t>above</a:t>
            </a:r>
            <a:r>
              <a:rPr lang="en" sz="4400"/>
              <a:t> and </a:t>
            </a:r>
            <a:r>
              <a:rPr lang="en" sz="4400">
                <a:latin typeface="Inconsolata"/>
                <a:ea typeface="Inconsolata"/>
                <a:cs typeface="Inconsolata"/>
                <a:sym typeface="Inconsolata"/>
              </a:rPr>
              <a:t>beside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&amp; 6. define variables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book</a:t>
            </a:r>
            <a:r>
              <a:rPr lang="en"/>
              <a:t> and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calendar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(define book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(bitmap/url "http://goo.gl/JOhWk"))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(define calendar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(bitmap/url "http://goo.gl/A1hFA"))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book</a:t>
            </a:r>
            <a:r>
              <a:rPr lang="en"/>
              <a:t> beside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calendar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(beside book calendar)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hand in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two-by-two design recipe worksheet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book</a:t>
            </a:r>
            <a:r>
              <a:rPr lang="en"/>
              <a:t> above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calendar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(above book calendar)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11. book book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book book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(above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(beside book book)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(beside book book))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hand in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Recipe worksheet for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two-by-two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