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Inconsolat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Inconsolata-regular.fntdata"/><Relationship Id="rId10" Type="http://schemas.openxmlformats.org/officeDocument/2006/relationships/slide" Target="slides/slide6.xml"/><Relationship Id="rId12" Type="http://schemas.openxmlformats.org/officeDocument/2006/relationships/font" Target="fonts/Inconsolata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3190900"/>
            <a:ext cx="4617372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3980458"/>
            <a:ext cx="4617372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 rot="10800000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>
            <a:off x="4526627" y="761799"/>
            <a:ext cx="4617372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rot="10800000">
            <a:off x="4526627" y="1551358"/>
            <a:ext cx="4617372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flipH="1" rot="10800000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4526627" y="1551358"/>
            <a:ext cx="4617372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5" name="Shape 25"/>
          <p:cNvSpPr/>
          <p:nvPr/>
        </p:nvSpPr>
        <p:spPr>
          <a:xfrm flipH="1">
            <a:off x="4526627" y="761799"/>
            <a:ext cx="4617372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 rot="10800000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4526627" y="761799"/>
            <a:ext cx="4617372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x="4526627" y="1551358"/>
            <a:ext cx="4617372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26627" y="5094446"/>
            <a:ext cx="4617372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4526627" y="5884005"/>
            <a:ext cx="4617372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i="1" sz="2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i="1" sz="24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i="1" sz="24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676" y="101675"/>
            <a:ext cx="9134130" cy="673972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1520850" y="2329190"/>
            <a:ext cx="6102300" cy="165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Recipe with Student Choice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build confidence and feel successful with the design recipe?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warm up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8229600" cy="136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will the Racket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(circle 50 "solid" "red") </a:t>
            </a:r>
            <a:r>
              <a:rPr lang="en"/>
              <a:t>return?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75" y="2803825"/>
            <a:ext cx="10191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3899875"/>
            <a:ext cx="5373600" cy="136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(circle 50 "solid" "red")</a:t>
            </a:r>
            <a:r>
              <a:rPr lang="en"/>
              <a:t> a </a:t>
            </a:r>
            <a:r>
              <a:rPr b="1" lang="en"/>
              <a:t>contract</a:t>
            </a:r>
            <a:r>
              <a:rPr lang="en"/>
              <a:t> or an </a:t>
            </a:r>
            <a:r>
              <a:rPr b="1" lang="en"/>
              <a:t>example</a:t>
            </a:r>
            <a:r>
              <a:rPr lang="en"/>
              <a:t>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a connection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can you match each part of the contract with part of the example?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229600" cy="18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; circle : number string string -&gt;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(circle     50  "solid" "red")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650" y="2411450"/>
            <a:ext cx="10191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62544" y="274637"/>
            <a:ext cx="85398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How are programming languages similar to natural languages?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28600" y="1676400"/>
            <a:ext cx="8764499" cy="163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defining a variable is like defining a noun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62544" y="2245075"/>
            <a:ext cx="8676300" cy="22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defining a function is like defining a verb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let's finish this design recipe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the design recipe is a method to help us design our own functions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; double : number -&gt;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; takes in a number and multiplies it by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(check-expect (double ____)</a:t>
            </a:r>
          </a:p>
          <a:p>
            <a:pPr indent="457200" lvl="0" marL="228600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(* 20 2))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(check-expect (double 36)</a:t>
            </a:r>
          </a:p>
          <a:p>
            <a:pPr indent="457200" lvl="0" marL="228600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(* ____ ____))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(define (________ ________)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(* ________ ________))</a:t>
            </a:r>
          </a:p>
          <a:p>
            <a:pPr indent="457200" lvl="0" marL="2286000" rtl="0">
              <a:spcBef>
                <a:spcPts val="0"/>
              </a:spcBef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Choose from each of the stations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problems with above, beside and flip-vertical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contracts and purpose statements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Design Recipes Level 1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Design Recipes Level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