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Laptop Procedures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5079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Each partner is either A or B.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Wednesdays are A days, Thursdays are B days.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When you come into the room go the laptop cart and bring your laptops to your table.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Sign in to wescheme and get ready to listen to the Warm Up explanation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39848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Take out your contracts. Begin Working Quietly on the Warm Up</a:t>
            </a:r>
          </a:p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Take out your contracts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Sign into wescheme.org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•blockafda@afsenyc.org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•afsestudent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Open your GAME file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As soon as you are finished begin working on the warm up.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Warm Up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This code is broken.  Can you fix it?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(define rtrr (put-image triangle 25 “solid” “red”)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                   50 50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</a:rPr>
              <a:t>                  (rectangle 100 100 solid” “red”) ) 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should it do?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200">
                <a:solidFill>
                  <a:srgbClr val="000000"/>
                </a:solidFill>
              </a:rPr>
              <a:t>Finish this design recipe.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0200"/>
            <a:ext cx="9088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</a:rPr>
              <a:t>; double: Number → Number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</a:rPr>
              <a:t>(EXAMPLE (                        	)(* 20 2))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</a:rPr>
              <a:t>(EXAMPLE) (double 36)(                           	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000000"/>
                </a:solidFill>
              </a:rPr>
              <a:t>(define                                                          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Blue Circle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Write a function that takes a number and give s a blue circle.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Double</a:t>
            </a:r>
          </a:p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Take a number and double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