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296075" y="518246"/>
            <a:ext cx="5362200" cy="512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3600"/>
              <a:t>Sign in to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3600"/>
              <a:t>WeScheme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3600"/>
              <a:t>Open "Rocket Height"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 sz="3600"/>
              <a:t>Copy the code and paste into a new program.  Use your and your partners name.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5197050" y="526650"/>
            <a:ext cx="4088099" cy="513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/>
              <a:t>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3600"/>
              <a:t>What is the contract for rectangle?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6220350" y="-34825"/>
            <a:ext cx="3063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October 24th,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62" y="659633"/>
            <a:ext cx="7826118" cy="374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94" y="140350"/>
            <a:ext cx="8327810" cy="39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94" y="4060178"/>
            <a:ext cx="8114091" cy="265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12" y="482337"/>
            <a:ext cx="8019954" cy="321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5" y="370675"/>
            <a:ext cx="8196699" cy="44806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3065025" y="955191"/>
            <a:ext cx="1864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yard-area  50   60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732950" y="1858500"/>
            <a:ext cx="2205299" cy="88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(* 50 60)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" y="281275"/>
            <a:ext cx="8526513" cy="290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1" y="2995937"/>
            <a:ext cx="8961990" cy="38456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9400" y="332725"/>
            <a:ext cx="5341200" cy="27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SzPct val="55000"/>
              <a:buNone/>
            </a:pPr>
            <a:r>
              <a:rPr lang="en" sz="2000"/>
              <a:t>B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Take out Lesson 4 Homework and your lesson 4 workbook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Write the contract for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yard-area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Enter the contract into wescheme with your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018057" y="51625"/>
            <a:ext cx="2298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October 25th, 2012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281600" y="363475"/>
            <a:ext cx="3586500" cy="27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/>
              <a:t>Take out Lesson 4 Homework and your lesson 4 workbook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/>
              <a:t>Write the contract for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yard-area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/>
              <a:t>Enter the contract into wescheme with your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25" y="353287"/>
            <a:ext cx="8415675" cy="462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87" y="270762"/>
            <a:ext cx="8639451" cy="263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