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D109D38-3801-4A42-811F-D1032746397B}">
  <a:tblStyle styleId="{0D109D38-3801-4A42-811F-D1032746397B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 back to the first blocks pattern.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input of the function?  (stage)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output? (# of blocks)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 = x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is the input, what is the output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tell me the name of this function?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many variables does it take? What is the name of that variable?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does the function do to the variable </a:t>
            </a:r>
            <a:r>
              <a:rPr lang="en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you define a function </a:t>
            </a:r>
            <a:r>
              <a:rPr lang="en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which takes in a variable </a:t>
            </a:r>
            <a:r>
              <a:rPr lang="en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q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multiplies it by 20.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Algebra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 another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199" y="1036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 we are going to look at some word problems that you will see in algebra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computers today.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Take a warm up slip and answer the six questions.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Describe how the function + works.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54084"/>
            <a:ext cx="9199800" cy="179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replacing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lang="en"/>
              <a:t>with an equal sign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write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225" y="2281250"/>
            <a:ext cx="4551077" cy="89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83899" y="3750400"/>
            <a:ext cx="8776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this is called functions notation.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it says the function "f of x" equals "x + 1"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-5423610">
            <a:off x="-2640408" y="2811039"/>
            <a:ext cx="6814360" cy="114302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Distance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98" y="86005"/>
            <a:ext cx="7492671" cy="670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8575"/>
            <a:ext cx="8053101" cy="680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13026"/>
            <a:ext cx="8229600" cy="470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latin typeface="Times New Roman"/>
                <a:ea typeface="Times New Roman"/>
                <a:cs typeface="Times New Roman"/>
                <a:sym typeface="Times New Roman"/>
              </a:rPr>
              <a:t>Suppose we had a word problem that wanted to know how far the rocket traveled in 6 seconds: which one would we use?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latin typeface="Times New Roman"/>
                <a:ea typeface="Times New Roman"/>
                <a:cs typeface="Times New Roman"/>
                <a:sym typeface="Times New Roman"/>
              </a:rPr>
              <a:t>What if we wanted to know how long it takes for the rocket to go a thousand miles?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latin typeface="Times New Roman"/>
                <a:ea typeface="Times New Roman"/>
                <a:cs typeface="Times New Roman"/>
                <a:sym typeface="Times New Roman"/>
              </a:rPr>
              <a:t>What if I knew the train left at 1pm, and I wanted to know what time it arrives in Chicago, 800 miles away? 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3000">
                <a:latin typeface="Times New Roman"/>
                <a:ea typeface="Times New Roman"/>
                <a:cs typeface="Times New Roman"/>
                <a:sym typeface="Times New Roman"/>
              </a:rPr>
              <a:t>Would I want my time function, or my distance function?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9568" y="-86822"/>
            <a:ext cx="9084900" cy="152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aim: </a:t>
            </a:r>
            <a:r>
              <a:rPr b="0" lang="en" sz="3000"/>
              <a:t>what is the connection between functions in algebra and functions in Racket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warm up: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680575" y="1973600"/>
            <a:ext cx="7224600" cy="38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Take a laptop and a worksheet back to your seat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Racket we define values this way: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0875" y="1667975"/>
            <a:ext cx="4392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(define x 4)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32557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we can even define values in terms of what has come before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700875" y="3837225"/>
            <a:ext cx="5012699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(define y (+ x 10))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203450" y="90587"/>
            <a:ext cx="62495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algebra we define values using an equal sign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80800" y="1970037"/>
            <a:ext cx="1792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54300" y="1954437"/>
            <a:ext cx="4392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(define x 4)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914400" y="1309787"/>
            <a:ext cx="2058899" cy="71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algebra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957325" y="1255437"/>
            <a:ext cx="2058899" cy="71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racket</a:t>
            </a: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203450" y="2857500"/>
            <a:ext cx="62495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we can define values in terms of other values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047600" y="4408737"/>
            <a:ext cx="2897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x + 10</a:t>
            </a:r>
          </a:p>
        </p:txBody>
      </p:sp>
      <p:cxnSp>
        <p:nvCxnSpPr>
          <p:cNvPr id="54" name="Shape 54"/>
          <p:cNvCxnSpPr/>
          <p:nvPr/>
        </p:nvCxnSpPr>
        <p:spPr>
          <a:xfrm>
            <a:off x="3840200" y="1465625"/>
            <a:ext cx="13499" cy="12530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" name="Shape 55"/>
          <p:cNvCxnSpPr/>
          <p:nvPr/>
        </p:nvCxnSpPr>
        <p:spPr>
          <a:xfrm>
            <a:off x="3840200" y="4000500"/>
            <a:ext cx="40500" cy="258509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 txBox="1"/>
          <p:nvPr/>
        </p:nvSpPr>
        <p:spPr>
          <a:xfrm>
            <a:off x="4379389" y="4388496"/>
            <a:ext cx="45678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(define y (+ x 10))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your hand-out: convert the code into algebra</a:t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x="409475" y="16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{0D109D38-3801-4A42-811F-D1032746397B}</a:tableStyleId>
              </a:tblPr>
              <a:tblGrid>
                <a:gridCol w="4147975"/>
                <a:gridCol w="4160500"/>
              </a:tblGrid>
              <a:tr h="712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Racket Code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x 10)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10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y (* x 2))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 = x*2  or y=2x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z (+ x y))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age 14)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months (* age 12))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days (* months 30))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hours (* days 24))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(define minutes (* hours 60))</a:t>
                      </a: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38500" marB="38500" marR="38500" marL="38500">
                    <a:lnL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6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also know how to define functions like this one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704300" y="1564830"/>
            <a:ext cx="5735400" cy="1423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3600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define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6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3600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600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36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6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3600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600">
                <a:solidFill>
                  <a:srgbClr val="26268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6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36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 rot="-22432">
            <a:off x="457155" y="3416793"/>
            <a:ext cx="8229775" cy="68761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name of this function?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52400" y="3886200"/>
            <a:ext cx="892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3600">
                <a:solidFill>
                  <a:schemeClr val="lt1"/>
                </a:solidFill>
              </a:rPr>
              <a:t>How many variables does it take? 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3600">
                <a:solidFill>
                  <a:schemeClr val="lt1"/>
                </a:solidFill>
              </a:rPr>
              <a:t>What is the name of that variable?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3600">
                <a:solidFill>
                  <a:schemeClr val="lt1"/>
                </a:solidFill>
              </a:rPr>
              <a:t>What does the function do to the variable x?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1350" y="274637"/>
            <a:ext cx="95708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can you define a function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3300"/>
              <a:t>, which takes in a variable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3300"/>
              <a:t> and multiplies it by 20?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91350" y="1937187"/>
            <a:ext cx="95708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/>
              <a:t>can you define a function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3300"/>
              <a:t>, which takes in a variable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3300"/>
              <a:t> and divides it by 2 then adds 5?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91350" y="3656412"/>
            <a:ext cx="95708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/>
              <a:t>can you define a function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3300"/>
              <a:t>, which takes in a variable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3300"/>
              <a:t> and multiplies it by 1/3?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91350" y="5281162"/>
            <a:ext cx="95708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/>
              <a:t>can you define a function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3300"/>
              <a:t>, which takes in a variable </a:t>
            </a:r>
            <a:r>
              <a:rPr lang="en" sz="33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3300"/>
              <a:t> and subtracts 13 from it?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translate them into algebra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984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you translate this algebra into code?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50" y="1550450"/>
            <a:ext cx="3200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175" y="4120475"/>
            <a:ext cx="32004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5" y="4386860"/>
            <a:ext cx="3257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425" y="1550450"/>
            <a:ext cx="24003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-19800" y="1488675"/>
            <a:ext cx="699299" cy="6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1)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099100" y="1515275"/>
            <a:ext cx="699299" cy="6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2)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0" y="4272875"/>
            <a:ext cx="699299" cy="6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3)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074875" y="4349075"/>
            <a:ext cx="699299" cy="6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