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E251D96-4AE9-451A-A242-F94C00180331}">
  <a:tblStyle styleId="{3E251D96-4AE9-451A-A242-F94C00180331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What are the coordinates of the corners?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Coordinates appear clockwise from origin on click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What is the Danger's x-coordinate? Its y-coordinate?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If it is moving to the left, what is changing: the x or y coordinate? Collect data: one finger for x, two for y.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Suppose it moved to the right by 50 pixels.  What are the new coordinates? (550,300)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 want my danger to always move </a:t>
            </a:r>
            <a:r>
              <a:rPr i="1" lang="en"/>
              <a:t>left by 50 pixels,</a:t>
            </a:r>
            <a:r>
              <a:rPr lang="en"/>
              <a:t> each time the screen is redrawn, so that it goes from (550, 300) to (500,300) to (450, 300), etc.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What if it starts at (100, 100)? Where will go next? What if it’s at (400, 600)? What if it’s off the screen, at (650, 50)? (Answer: (50, 100), (350, 600), (600,50))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wrong options fade out over time, then move on.  At fade out add self-reflection questions not overtly addressed in the lecture.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Animation : Racket Code -&gt; Next x-coordinate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74829" y="351523"/>
            <a:ext cx="5986499" cy="69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5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update-danger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-94734" y="1262237"/>
            <a:ext cx="4866900" cy="383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Take 2 laptops back to your seat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Log into WeScheme USING YOUR OWN EMAIL ACCOUNT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Take out Question 3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cookie-profit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x="4590575" y="1634700"/>
            <a:ext cx="43755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4408596" y="1227350"/>
            <a:ext cx="4979699" cy="35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B</a:t>
            </a:r>
          </a:p>
          <a:p>
            <a:pPr indent="-419100" lvl="0" marL="457200" rtl="0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" sz="3000">
                <a:solidFill>
                  <a:schemeClr val="lt1"/>
                </a:solidFill>
              </a:rPr>
              <a:t>Take 2 </a:t>
            </a: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update-danger </a:t>
            </a:r>
            <a:r>
              <a:rPr lang="en" sz="3000">
                <a:solidFill>
                  <a:schemeClr val="lt1"/>
                </a:solidFill>
              </a:rPr>
              <a:t>worksheets </a:t>
            </a:r>
          </a:p>
          <a:p>
            <a:pPr indent="-419100" lvl="0" marL="457200" rtl="0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" sz="3000">
                <a:solidFill>
                  <a:schemeClr val="lt1"/>
                </a:solidFill>
              </a:rPr>
              <a:t>Log into WeScheme USING YOUR OWN EMAIL ACCOUNT</a:t>
            </a:r>
          </a:p>
          <a:p>
            <a:pPr indent="-419100" lvl="0" marL="457200" rtl="0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" sz="3000">
                <a:solidFill>
                  <a:schemeClr val="lt1"/>
                </a:solidFill>
              </a:rPr>
              <a:t>Take out Question 3 </a:t>
            </a: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cookie-profit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cxnSp>
        <p:nvCxnSpPr>
          <p:cNvPr id="49" name="Shape 49"/>
          <p:cNvCxnSpPr>
            <a:stCxn id="50" idx="0"/>
            <a:endCxn id="50" idx="0"/>
          </p:cNvCxnSpPr>
          <p:nvPr/>
        </p:nvCxnSpPr>
        <p:spPr>
          <a:xfrm>
            <a:off x="4506997" y="1140350"/>
            <a:ext cx="3000" cy="390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" name="Shape 51"/>
          <p:cNvSpPr txBox="1"/>
          <p:nvPr/>
        </p:nvSpPr>
        <p:spPr>
          <a:xfrm>
            <a:off x="248575" y="5131300"/>
            <a:ext cx="8575799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Get the link to your new game file from your email.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5469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 due Monday, November 25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133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game images for your game and put them into your game file.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58400" y="403050"/>
            <a:ext cx="8227199" cy="6051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63" name="Shape 63"/>
          <p:cNvSpPr txBox="1"/>
          <p:nvPr/>
        </p:nvSpPr>
        <p:spPr>
          <a:xfrm>
            <a:off x="230300" y="86950"/>
            <a:ext cx="742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-53578" y="-140196"/>
            <a:ext cx="1394699" cy="5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(0,480)</a:t>
            </a:r>
          </a:p>
        </p:txBody>
      </p:sp>
      <p:sp>
        <p:nvSpPr>
          <p:cNvPr id="65" name="Shape 65"/>
          <p:cNvSpPr/>
          <p:nvPr/>
        </p:nvSpPr>
        <p:spPr>
          <a:xfrm>
            <a:off x="394821" y="368350"/>
            <a:ext cx="153599" cy="127799"/>
          </a:xfrm>
          <a:prstGeom prst="flowChartConnector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607371" y="368350"/>
            <a:ext cx="153599" cy="127799"/>
          </a:xfrm>
          <a:prstGeom prst="flowChartConnector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12681" y="6375500"/>
            <a:ext cx="153599" cy="127799"/>
          </a:xfrm>
          <a:prstGeom prst="flowChartConnector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597846" y="6375500"/>
            <a:ext cx="153599" cy="127799"/>
          </a:xfrm>
          <a:prstGeom prst="flowChartConnector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7850600" y="6376700"/>
            <a:ext cx="1394699" cy="5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(640,0)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300" y="6378206"/>
            <a:ext cx="1394699" cy="5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(0,0)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7375738" y="-121387"/>
            <a:ext cx="2009100" cy="5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(640,480)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5357075" y="4126725"/>
            <a:ext cx="2073300" cy="1264628"/>
            <a:chOff x="5357075" y="4126725"/>
            <a:chExt cx="2073300" cy="1264628"/>
          </a:xfrm>
        </p:grpSpPr>
        <p:sp>
          <p:nvSpPr>
            <p:cNvPr id="73" name="Shape 73"/>
            <p:cNvSpPr txBox="1"/>
            <p:nvPr/>
          </p:nvSpPr>
          <p:spPr>
            <a:xfrm>
              <a:off x="6001925" y="4126725"/>
              <a:ext cx="714599" cy="839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/>
                <a:t>T</a:t>
              </a: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5357075" y="4834253"/>
              <a:ext cx="2073300" cy="55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solidFill>
                    <a:schemeClr val="dk2"/>
                  </a:solidFill>
                </a:rPr>
                <a:t>(550,140)</a:t>
              </a: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1333950" y="3661175"/>
            <a:ext cx="1984200" cy="1304949"/>
            <a:chOff x="1410150" y="3661175"/>
            <a:chExt cx="1984200" cy="1304949"/>
          </a:xfrm>
        </p:grpSpPr>
        <p:sp>
          <p:nvSpPr>
            <p:cNvPr id="76" name="Shape 76"/>
            <p:cNvSpPr txBox="1"/>
            <p:nvPr/>
          </p:nvSpPr>
          <p:spPr>
            <a:xfrm>
              <a:off x="2055000" y="3661175"/>
              <a:ext cx="714599" cy="839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4800"/>
                <a:t>P</a:t>
              </a:r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1410150" y="4409025"/>
              <a:ext cx="1984200" cy="55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solidFill>
                    <a:schemeClr val="dk2"/>
                  </a:solidFill>
                </a:rPr>
                <a:t>(200,240)</a:t>
              </a: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4058100" y="1487100"/>
            <a:ext cx="2180400" cy="1240474"/>
            <a:chOff x="3829500" y="1563300"/>
            <a:chExt cx="2180400" cy="1240474"/>
          </a:xfrm>
        </p:grpSpPr>
        <p:sp>
          <p:nvSpPr>
            <p:cNvPr id="79" name="Shape 79"/>
            <p:cNvSpPr txBox="1"/>
            <p:nvPr/>
          </p:nvSpPr>
          <p:spPr>
            <a:xfrm>
              <a:off x="4474350" y="1563300"/>
              <a:ext cx="714599" cy="839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/>
                <a:t>D</a:t>
              </a:r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3829500" y="2246675"/>
              <a:ext cx="2180400" cy="55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solidFill>
                    <a:schemeClr val="dk2"/>
                  </a:solidFill>
                </a:rPr>
                <a:t>(500,300)</a:t>
              </a:r>
            </a:p>
          </p:txBody>
        </p:sp>
      </p:grpSp>
      <p:cxnSp>
        <p:nvCxnSpPr>
          <p:cNvPr id="81" name="Shape 81"/>
          <p:cNvCxnSpPr>
            <a:stCxn id="50" idx="0"/>
            <a:endCxn id="69" idx="1"/>
          </p:cNvCxnSpPr>
          <p:nvPr/>
        </p:nvCxnSpPr>
        <p:spPr>
          <a:xfrm flipH="1" rot="10800000">
            <a:off x="4697000" y="6655250"/>
            <a:ext cx="3153600" cy="24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>
            <a:stCxn id="50" idx="0"/>
            <a:endCxn id="50" idx="0"/>
          </p:cNvCxnSpPr>
          <p:nvPr/>
        </p:nvCxnSpPr>
        <p:spPr>
          <a:xfrm rot="10800000">
            <a:off x="1035725" y="6661550"/>
            <a:ext cx="2911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" name="Shape 83"/>
          <p:cNvSpPr txBox="1"/>
          <p:nvPr/>
        </p:nvSpPr>
        <p:spPr>
          <a:xfrm>
            <a:off x="4000496" y="6411521"/>
            <a:ext cx="910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640</a:t>
            </a:r>
          </a:p>
        </p:txBody>
      </p:sp>
      <p:cxnSp>
        <p:nvCxnSpPr>
          <p:cNvPr id="84" name="Shape 84"/>
          <p:cNvCxnSpPr>
            <a:stCxn id="50" idx="0"/>
            <a:endCxn id="50" idx="0"/>
          </p:cNvCxnSpPr>
          <p:nvPr/>
        </p:nvCxnSpPr>
        <p:spPr>
          <a:xfrm>
            <a:off x="8911825" y="3607600"/>
            <a:ext cx="17700" cy="2661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stCxn id="50" idx="0"/>
            <a:endCxn id="50" idx="0"/>
          </p:cNvCxnSpPr>
          <p:nvPr/>
        </p:nvCxnSpPr>
        <p:spPr>
          <a:xfrm rot="10800000">
            <a:off x="8889206" y="553625"/>
            <a:ext cx="0" cy="2250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 txBox="1"/>
          <p:nvPr/>
        </p:nvSpPr>
        <p:spPr>
          <a:xfrm rot="5445290">
            <a:off x="8545233" y="3162374"/>
            <a:ext cx="910879" cy="3750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480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1350" y="972930"/>
            <a:ext cx="9021300" cy="673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/>
              <a:t>What is the domain of </a:t>
            </a:r>
            <a:r>
              <a:rPr lang="en" sz="3300">
                <a:latin typeface="Courier New"/>
                <a:ea typeface="Courier New"/>
                <a:cs typeface="Courier New"/>
                <a:sym typeface="Courier New"/>
              </a:rPr>
              <a:t>update-danger</a:t>
            </a:r>
            <a:r>
              <a:rPr lang="en" sz="3300"/>
              <a:t>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768475"/>
            <a:ext cx="4022400" cy="259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870625" y="1692275"/>
            <a:ext cx="2615999" cy="75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Number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961950" y="3480175"/>
            <a:ext cx="3012899" cy="71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Number Number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23507" y="2193210"/>
            <a:ext cx="276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String Number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915325" y="2711900"/>
            <a:ext cx="2526599" cy="5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String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948820" y="3076200"/>
            <a:ext cx="1976400" cy="63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Image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07150" y="5397000"/>
            <a:ext cx="3045600" cy="4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what are the inputs? 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04800" y="165097"/>
            <a:ext cx="8229600" cy="64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update-danger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4057"/>
            <a:ext cx="9143999" cy="401263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07150" y="4799400"/>
            <a:ext cx="4840199" cy="39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what is the name of the function?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76200" y="6153013"/>
            <a:ext cx="3178799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what are the outputs?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Shape 111"/>
          <p:cNvGraphicFramePr/>
          <p:nvPr/>
        </p:nvGraphicFramePr>
        <p:xfrm>
          <a:off x="225025" y="104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{3E251D96-4AE9-451A-A242-F94C00180331}</a:tableStyleId>
              </a:tblPr>
              <a:tblGrid>
                <a:gridCol w="3739400"/>
                <a:gridCol w="2146275"/>
                <a:gridCol w="2942825"/>
              </a:tblGrid>
              <a:tr h="10909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Current x-coordinate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Racket Code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45833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Next x-coordinate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855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chemeClr val="lt1"/>
                          </a:solidFill>
                        </a:rPr>
                        <a:t>50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855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chemeClr val="lt1"/>
                          </a:solidFill>
                        </a:rPr>
                        <a:t>75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855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chemeClr val="lt1"/>
                          </a:solidFill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4286250" y="2339575"/>
            <a:ext cx="1625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(- 50 50)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286250" y="4482700"/>
            <a:ext cx="1625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(- 30 50)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286250" y="3411125"/>
            <a:ext cx="1625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(- 75 50)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304500" y="2339575"/>
            <a:ext cx="517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7304500" y="3411125"/>
            <a:ext cx="857099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25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7304500" y="4482700"/>
            <a:ext cx="750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-20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72515" y="129757"/>
            <a:ext cx="9051899" cy="602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how to write examples for </a:t>
            </a: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update-danger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0" y="-157568"/>
            <a:ext cx="9033300" cy="60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Finish the design recipe with two examples and a definition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631"/>
            <a:ext cx="8510567" cy="634860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" type="body"/>
          </p:nvPr>
        </p:nvSpPr>
        <p:spPr>
          <a:xfrm>
            <a:off x="7308081" y="381000"/>
            <a:ext cx="1960799" cy="2020800"/>
          </a:xfrm>
          <a:prstGeom prst="rect">
            <a:avLst/>
          </a:prstGeom>
          <a:solidFill>
            <a:srgbClr val="2325E8">
              <a:alpha val="79230"/>
            </a:srgbClr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Don't forget to circle your examples!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297200" y="1441937"/>
            <a:ext cx="53246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Complete the Design Recipe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update-target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522100" y="3020700"/>
            <a:ext cx="4099800" cy="199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</a:rPr>
              <a:t>paper first then type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</a:rPr>
              <a:t>circle examples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</a:rPr>
              <a:t>ask questions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</a:rPr>
              <a:t>use your time well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you have a 90, don't just satisfy the requirements.  Impress me.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-59999" y="1689625"/>
            <a:ext cx="9264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are some suggestions: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 you make your danger move slower? faster?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 you make your target the move other way?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(just try, you can do it)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promotion goes to the person who goes above and beyond.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