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hyperlink" Target="code.pyret.org/edit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00.03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problems with contracts and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Contract for place-image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0" y="1277756"/>
            <a:ext cx="8951574" cy="30232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04" name="Shape 104"/>
          <p:cNvCxnSpPr/>
          <p:nvPr/>
        </p:nvCxnSpPr>
        <p:spPr>
          <a:xfrm>
            <a:off x="3002050" y="2141450"/>
            <a:ext cx="1851300" cy="200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5383675" y="1843550"/>
            <a:ext cx="2972100" cy="72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IMAGE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5"/>
            <a:ext cx="84989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your classmates solve a problem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5" y="1566500"/>
            <a:ext cx="4510024" cy="189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073450" y="1941250"/>
            <a:ext cx="3572399" cy="22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EXAMPLE3 = I.place-image(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I.place-image(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	I.circle(25, 'solid', 'blue'),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60, 50,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	I.rectangle(200, 100, 'solid', 'red')),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200,200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  I.circle(50, 'solid', 'green')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20, 20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73450" y="1280875"/>
            <a:ext cx="3882599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Copy and paste this code and debug it for your classmates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Compare overlay-xy to place-image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3502378"/>
            <a:ext cx="4898000" cy="1654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75" y="972950"/>
            <a:ext cx="7878350" cy="2529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contract for rotate?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contract for rotate?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" y="1283150"/>
            <a:ext cx="6134324" cy="22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the contract for rotate?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5" y="1283150"/>
            <a:ext cx="6134324" cy="2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700475" y="3572425"/>
            <a:ext cx="44730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GO TO PYRET AND WRITE AN EXAMPLE OF ROTATE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 working with your partner on your Pyret classwork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Make sure you work in the file that I shared with you and your partner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“Use the previous binding in your next solution”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00" y="1523350"/>
            <a:ext cx="69056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“Use the previous binding in your next solution”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00" y="1523350"/>
            <a:ext cx="6905625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 flipH="1">
            <a:off x="4873225" y="1801225"/>
            <a:ext cx="1481099" cy="4901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" name="Shape 49"/>
          <p:cNvSpPr txBox="1"/>
          <p:nvPr/>
        </p:nvSpPr>
        <p:spPr>
          <a:xfrm>
            <a:off x="6504425" y="1280875"/>
            <a:ext cx="22815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THIS IS A BINDING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202850" y="3023625"/>
            <a:ext cx="4433099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IN A VARIABLE BINDING THE VALUE OF THE VARIABLE NEVER CHANGES.  THE VARIABLE IS BOUND TO A CONSTANT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“Use the previous binding in your next solution”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50" y="1163100"/>
            <a:ext cx="4398799" cy="16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75" y="2904275"/>
            <a:ext cx="5663225" cy="17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3492375" y="2942000"/>
            <a:ext cx="3092099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“Use the previous binding in your next solution”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50" y="1163100"/>
            <a:ext cx="4398799" cy="16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75" y="2904275"/>
            <a:ext cx="5663225" cy="17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3632475" y="3082100"/>
            <a:ext cx="3092099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WHAT IS THE CONTRACT FOR THE BESIDE FUNCTION?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“Use the previous binding in your next solution”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350" y="1163100"/>
            <a:ext cx="4398799" cy="16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75" y="2904275"/>
            <a:ext cx="5663225" cy="17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492375" y="2942000"/>
            <a:ext cx="3092099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EXAMPLE- = I.beside(EXAMPLE,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 EXAMPLE)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434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“Use the previous binding in your next solution”</a:t>
            </a:r>
          </a:p>
        </p:txBody>
      </p:sp>
      <p:grpSp>
        <p:nvGrpSpPr>
          <p:cNvPr id="80" name="Shape 80"/>
          <p:cNvGrpSpPr/>
          <p:nvPr/>
        </p:nvGrpSpPr>
        <p:grpSpPr>
          <a:xfrm>
            <a:off x="190134" y="1172031"/>
            <a:ext cx="5171319" cy="1419856"/>
            <a:chOff x="500350" y="2904275"/>
            <a:chExt cx="4795807" cy="109844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0350" y="2904275"/>
              <a:ext cx="4398800" cy="1098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 txBox="1"/>
            <p:nvPr/>
          </p:nvSpPr>
          <p:spPr>
            <a:xfrm>
              <a:off x="2302157" y="2927401"/>
              <a:ext cx="2994000" cy="1073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EXAMPLE-1 = I.beside(EXAMPLE,                                                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                                      EXAMPLE)</a:t>
              </a:r>
            </a:p>
          </p:txBody>
        </p:sp>
      </p:grp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438400"/>
            <a:ext cx="6962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“USE THE PREVIOUS BINDING”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7" y="1194675"/>
            <a:ext cx="69437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Contract for place-image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0" y="1277756"/>
            <a:ext cx="8951574" cy="30232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96" name="Shape 96"/>
          <p:cNvCxnSpPr/>
          <p:nvPr/>
        </p:nvCxnSpPr>
        <p:spPr>
          <a:xfrm>
            <a:off x="3002050" y="2141450"/>
            <a:ext cx="1851300" cy="200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5383675" y="1691150"/>
            <a:ext cx="2972100" cy="147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What type of thing place-image return?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