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4DD412D-F220-4EC5-B36D-9D489929E814}">
  <a:tblStyle styleId="{74DD412D-F220-4EC5-B36D-9D489929E814}" styleName="Table_0">
    <a:wholeTbl>
      <a:tcTxStyle/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29F8F38-41DF-4527-A10C-8B1D7B106998}" styleName="Table_1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00.05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Annotating Images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381000"/>
            <a:ext cx="2303100" cy="174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School Grading Policy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x="29718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{74DD412D-F220-4EC5-B36D-9D489929E814}</a:tableStyleId>
              </a:tblPr>
              <a:tblGrid>
                <a:gridCol w="1981200"/>
                <a:gridCol w="1981200"/>
                <a:gridCol w="1981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Category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Numeric Range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Mastery Based Descriptor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Professional 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en" sz="1000"/>
                        <a:t>A person who is highly skilled in performing, teaching and/or applying a specific skill or content knowledge in a variety of situations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100 – 92 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Student consistently demonstrates the ability to synthesize, apply, and extend mastery skill and/or content independently. (Level 4 - Extended Thinking)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Practitioner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en" sz="1000"/>
                        <a:t>A person who independently does an activity that requires skill or content knowledge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91 – 80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Student demonstrates the ability to apply mastery skills and explain mastery content effectively. (Level 3 - Strategic Thinking)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Apprentice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en" sz="1000"/>
                        <a:t>A person who is learning a specific skill or content from a skilled professional or expert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79 – 65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Student is approaching the ability to understand and apply mastery skills and/or content, but demonstrates inconsistent understanding and application of concepts. (Level 2 - Skill/Concept)</a:t>
                      </a:r>
                    </a:p>
                  </a:txBody>
                  <a:tcPr marT="25400" marB="25400" marR="25400" marL="25400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Novice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en" sz="1000"/>
                        <a:t>A person new to or inexperienced in a specific skill or content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Below 65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Student has not yet met demonstrated sufficient progress in understanding and applying mastery skills and/or content. Evidence of learning is not sufficient enough to support meeting the mastery skill and/or content. (Level 1 - Recall)</a:t>
                      </a:r>
                    </a:p>
                  </a:txBody>
                  <a:tcPr marT="25400" marB="25400" marR="25400" marL="254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28600" y="-98825"/>
            <a:ext cx="8599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rubric for the Sneaker Project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x="295125" y="7585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{329F8F38-41DF-4527-A10C-8B1D7B106998}</a:tableStyleId>
              </a:tblPr>
              <a:tblGrid>
                <a:gridCol w="2815975"/>
                <a:gridCol w="1241900"/>
                <a:gridCol w="1297300"/>
                <a:gridCol w="1563375"/>
                <a:gridCol w="1397075"/>
              </a:tblGrid>
              <a:tr h="335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Novice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Apprentice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Practitioner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Professional</a:t>
                      </a:r>
                    </a:p>
                  </a:txBody>
                  <a:tcPr marT="63500" marB="63500" marR="63500" marL="63500"/>
                </a:tc>
              </a:tr>
              <a:tr h="104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Abstraction: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Multiple levels of abstraction are used to write programs or create other computational artifacts.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09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Creativity: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Creative development can be an essential process for creating computational artifacts.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748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Programming: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Programs can be developed for creative expression, to satisfy personal curiosity, to create new knowledge, or to solve problems (to help people, organizations, or society).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Annotate the following image</a:t>
            </a:r>
          </a:p>
        </p:txBody>
      </p:sp>
      <p:sp>
        <p:nvSpPr>
          <p:cNvPr id="41" name="Shape 41"/>
          <p:cNvSpPr/>
          <p:nvPr/>
        </p:nvSpPr>
        <p:spPr>
          <a:xfrm>
            <a:off x="1230450" y="1474325"/>
            <a:ext cx="6141300" cy="289319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1252625" y="3839600"/>
            <a:ext cx="6152099" cy="5279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 rot="-5400000">
            <a:off x="1073214" y="1980794"/>
            <a:ext cx="2032800" cy="16848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Annotate the following image</a:t>
            </a:r>
          </a:p>
        </p:txBody>
      </p:sp>
      <p:sp>
        <p:nvSpPr>
          <p:cNvPr id="49" name="Shape 49"/>
          <p:cNvSpPr/>
          <p:nvPr/>
        </p:nvSpPr>
        <p:spPr>
          <a:xfrm>
            <a:off x="1230450" y="1474325"/>
            <a:ext cx="6141300" cy="289319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1252625" y="3839600"/>
            <a:ext cx="6152099" cy="5279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rot="-5400000">
            <a:off x="1073214" y="1980794"/>
            <a:ext cx="2032800" cy="16848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498825" y="2627175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954425" y="43676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860450" y="39158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855825" y="28267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175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926025" y="3760650"/>
            <a:ext cx="831299" cy="3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Annotate the following image</a:t>
            </a:r>
          </a:p>
        </p:txBody>
      </p:sp>
      <p:sp>
        <p:nvSpPr>
          <p:cNvPr id="62" name="Shape 62"/>
          <p:cNvSpPr/>
          <p:nvPr/>
        </p:nvSpPr>
        <p:spPr>
          <a:xfrm>
            <a:off x="1230450" y="1474325"/>
            <a:ext cx="6141300" cy="289319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252625" y="3839600"/>
            <a:ext cx="6152099" cy="5279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-5400000">
            <a:off x="1073214" y="1980794"/>
            <a:ext cx="2032800" cy="16848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98825" y="2627175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954425" y="43676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860450" y="39158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855825" y="28267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175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926025" y="3760650"/>
            <a:ext cx="831299" cy="3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150</a:t>
            </a:r>
          </a:p>
        </p:txBody>
      </p:sp>
      <p:cxnSp>
        <p:nvCxnSpPr>
          <p:cNvPr id="70" name="Shape 70"/>
          <p:cNvCxnSpPr>
            <a:stCxn id="62" idx="0"/>
          </p:cNvCxnSpPr>
          <p:nvPr/>
        </p:nvCxnSpPr>
        <p:spPr>
          <a:xfrm>
            <a:off x="1230450" y="1474325"/>
            <a:ext cx="304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/>
          <p:nvPr/>
        </p:nvCxnSpPr>
        <p:spPr>
          <a:xfrm>
            <a:off x="4301025" y="1452150"/>
            <a:ext cx="33299" cy="2649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Annotate the following image</a:t>
            </a:r>
          </a:p>
        </p:txBody>
      </p:sp>
      <p:sp>
        <p:nvSpPr>
          <p:cNvPr id="77" name="Shape 77"/>
          <p:cNvSpPr/>
          <p:nvPr/>
        </p:nvSpPr>
        <p:spPr>
          <a:xfrm>
            <a:off x="1230450" y="1474325"/>
            <a:ext cx="6141300" cy="289319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252625" y="3839600"/>
            <a:ext cx="6152099" cy="5279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-5400000">
            <a:off x="1073214" y="1980794"/>
            <a:ext cx="2032800" cy="16848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98825" y="2627175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954425" y="43676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60450" y="39158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855825" y="28267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175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926025" y="3760650"/>
            <a:ext cx="831299" cy="3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150</a:t>
            </a:r>
          </a:p>
        </p:txBody>
      </p:sp>
      <p:cxnSp>
        <p:nvCxnSpPr>
          <p:cNvPr id="85" name="Shape 85"/>
          <p:cNvCxnSpPr>
            <a:stCxn id="77" idx="0"/>
          </p:cNvCxnSpPr>
          <p:nvPr/>
        </p:nvCxnSpPr>
        <p:spPr>
          <a:xfrm>
            <a:off x="1230450" y="1474325"/>
            <a:ext cx="304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/>
          <p:nvPr/>
        </p:nvCxnSpPr>
        <p:spPr>
          <a:xfrm>
            <a:off x="4301025" y="1452150"/>
            <a:ext cx="33299" cy="2649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 txBox="1"/>
          <p:nvPr/>
        </p:nvSpPr>
        <p:spPr>
          <a:xfrm>
            <a:off x="2283525" y="1141775"/>
            <a:ext cx="931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334325" y="2516200"/>
            <a:ext cx="931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Annotate the following image</a:t>
            </a:r>
          </a:p>
        </p:txBody>
      </p:sp>
      <p:sp>
        <p:nvSpPr>
          <p:cNvPr id="94" name="Shape 94"/>
          <p:cNvSpPr/>
          <p:nvPr/>
        </p:nvSpPr>
        <p:spPr>
          <a:xfrm>
            <a:off x="1230450" y="1474325"/>
            <a:ext cx="6141300" cy="289319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252625" y="3839600"/>
            <a:ext cx="6152099" cy="5279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1073214" y="1980794"/>
            <a:ext cx="2032800" cy="16848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98825" y="2627175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954425" y="43676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860450" y="39158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855825" y="28267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175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926025" y="3760650"/>
            <a:ext cx="831299" cy="3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150</a:t>
            </a:r>
          </a:p>
        </p:txBody>
      </p:sp>
      <p:cxnSp>
        <p:nvCxnSpPr>
          <p:cNvPr id="102" name="Shape 102"/>
          <p:cNvCxnSpPr>
            <a:stCxn id="94" idx="0"/>
          </p:cNvCxnSpPr>
          <p:nvPr/>
        </p:nvCxnSpPr>
        <p:spPr>
          <a:xfrm>
            <a:off x="1230450" y="1474325"/>
            <a:ext cx="831300" cy="3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endCxn id="96" idx="5"/>
          </p:cNvCxnSpPr>
          <p:nvPr/>
        </p:nvCxnSpPr>
        <p:spPr>
          <a:xfrm>
            <a:off x="2050614" y="1507694"/>
            <a:ext cx="39000" cy="131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2283525" y="1141775"/>
            <a:ext cx="931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334325" y="2516200"/>
            <a:ext cx="931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Annotate the following image</a:t>
            </a:r>
          </a:p>
        </p:txBody>
      </p:sp>
      <p:sp>
        <p:nvSpPr>
          <p:cNvPr id="111" name="Shape 111"/>
          <p:cNvSpPr/>
          <p:nvPr/>
        </p:nvSpPr>
        <p:spPr>
          <a:xfrm>
            <a:off x="1230450" y="1474325"/>
            <a:ext cx="6141300" cy="289319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252625" y="3839600"/>
            <a:ext cx="6141300" cy="5279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1073214" y="1980794"/>
            <a:ext cx="2032800" cy="16848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98825" y="2627175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954425" y="43676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60450" y="39158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855825" y="28267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175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926025" y="3760650"/>
            <a:ext cx="831299" cy="3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150</a:t>
            </a:r>
          </a:p>
        </p:txBody>
      </p:sp>
      <p:cxnSp>
        <p:nvCxnSpPr>
          <p:cNvPr id="119" name="Shape 119"/>
          <p:cNvCxnSpPr>
            <a:stCxn id="111" idx="0"/>
          </p:cNvCxnSpPr>
          <p:nvPr/>
        </p:nvCxnSpPr>
        <p:spPr>
          <a:xfrm>
            <a:off x="1230450" y="1474325"/>
            <a:ext cx="831300" cy="3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>
            <a:endCxn id="113" idx="5"/>
          </p:cNvCxnSpPr>
          <p:nvPr/>
        </p:nvCxnSpPr>
        <p:spPr>
          <a:xfrm>
            <a:off x="2050614" y="1507694"/>
            <a:ext cx="39000" cy="131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2283525" y="1141775"/>
            <a:ext cx="931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334325" y="2516200"/>
            <a:ext cx="931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225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429975" y="1187500"/>
            <a:ext cx="432299" cy="24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Annotate the following image</a:t>
            </a:r>
          </a:p>
        </p:txBody>
      </p:sp>
      <p:sp>
        <p:nvSpPr>
          <p:cNvPr id="129" name="Shape 129"/>
          <p:cNvSpPr/>
          <p:nvPr/>
        </p:nvSpPr>
        <p:spPr>
          <a:xfrm>
            <a:off x="1230450" y="1474325"/>
            <a:ext cx="6141300" cy="289319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252625" y="3839600"/>
            <a:ext cx="6141300" cy="5279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-5400000">
            <a:off x="1073214" y="1980794"/>
            <a:ext cx="2032800" cy="16848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98825" y="2627175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954425" y="43676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400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860450" y="39158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855825" y="2826700"/>
            <a:ext cx="748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175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926025" y="3760650"/>
            <a:ext cx="831299" cy="3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150</a:t>
            </a:r>
          </a:p>
        </p:txBody>
      </p:sp>
      <p:cxnSp>
        <p:nvCxnSpPr>
          <p:cNvPr id="137" name="Shape 137"/>
          <p:cNvCxnSpPr>
            <a:stCxn id="129" idx="0"/>
          </p:cNvCxnSpPr>
          <p:nvPr/>
        </p:nvCxnSpPr>
        <p:spPr>
          <a:xfrm>
            <a:off x="1230450" y="1474325"/>
            <a:ext cx="8271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endCxn id="131" idx="5"/>
          </p:cNvCxnSpPr>
          <p:nvPr/>
        </p:nvCxnSpPr>
        <p:spPr>
          <a:xfrm>
            <a:off x="2050614" y="1507694"/>
            <a:ext cx="39000" cy="131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2283525" y="1141775"/>
            <a:ext cx="931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334325" y="2516200"/>
            <a:ext cx="931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225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429975" y="1187500"/>
            <a:ext cx="432299" cy="24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75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607350" y="2006400"/>
            <a:ext cx="676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696275" y="1246900"/>
            <a:ext cx="7886700" cy="36368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034750" y="2763975"/>
            <a:ext cx="426000" cy="1963800"/>
          </a:xfrm>
          <a:prstGeom prst="rect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would you solve each problem?</a:t>
            </a:r>
          </a:p>
        </p:txBody>
      </p:sp>
      <p:sp>
        <p:nvSpPr>
          <p:cNvPr id="150" name="Shape 150"/>
          <p:cNvSpPr/>
          <p:nvPr/>
        </p:nvSpPr>
        <p:spPr>
          <a:xfrm>
            <a:off x="5860475" y="1340425"/>
            <a:ext cx="2722500" cy="15170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795650" y="1880750"/>
            <a:ext cx="239100" cy="249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317675" y="2130050"/>
            <a:ext cx="239100" cy="249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011400" y="2254750"/>
            <a:ext cx="239100" cy="249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7595775" y="1631450"/>
            <a:ext cx="239100" cy="249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457225" y="4094274"/>
            <a:ext cx="436500" cy="633599"/>
          </a:xfrm>
          <a:prstGeom prst="rtTriangl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-5400000">
            <a:off x="6553490" y="4242825"/>
            <a:ext cx="633599" cy="336299"/>
          </a:xfrm>
          <a:prstGeom prst="rtTriangle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834725" y="3326750"/>
            <a:ext cx="3875700" cy="1443625"/>
            <a:chOff x="1444325" y="3250550"/>
            <a:chExt cx="3875700" cy="1443625"/>
          </a:xfrm>
        </p:grpSpPr>
        <p:sp>
          <p:nvSpPr>
            <p:cNvPr id="158" name="Shape 158"/>
            <p:cNvSpPr/>
            <p:nvPr/>
          </p:nvSpPr>
          <p:spPr>
            <a:xfrm>
              <a:off x="1444325" y="3816975"/>
              <a:ext cx="3875700" cy="5664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5400000">
              <a:off x="2231393" y="3110222"/>
              <a:ext cx="566400" cy="857400"/>
            </a:xfrm>
            <a:prstGeom prst="rtTriangl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3584850" y="3250550"/>
              <a:ext cx="1028700" cy="566400"/>
            </a:xfrm>
            <a:prstGeom prst="rtTriangl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940625" y="3262750"/>
              <a:ext cx="644099" cy="5664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636825" y="3387425"/>
              <a:ext cx="592200" cy="3426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2425049" y="3296375"/>
              <a:ext cx="361199" cy="52469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53500" y="4094025"/>
              <a:ext cx="706499" cy="5664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83650" y="4127775"/>
              <a:ext cx="706499" cy="56640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Shape 166"/>
          <p:cNvSpPr/>
          <p:nvPr/>
        </p:nvSpPr>
        <p:spPr>
          <a:xfrm>
            <a:off x="3624825" y="1718200"/>
            <a:ext cx="1574099" cy="16085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68000" y="2926475"/>
            <a:ext cx="436500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47000" y="1468900"/>
            <a:ext cx="1540799" cy="249299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813275" y="1884475"/>
            <a:ext cx="336299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604500" y="1884475"/>
            <a:ext cx="336299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604500" y="2372250"/>
            <a:ext cx="336299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813275" y="2372250"/>
            <a:ext cx="336299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