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01.10 - Collision Detection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detect collision between characters?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93325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Distance along one axis -&gt; 1D Distance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far apart are the cat and the dog?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25" y="1915300"/>
            <a:ext cx="5577125" cy="26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3325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2D Distance -&gt; Pythagorean Theorem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could you find the length of line C?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225" y="2060475"/>
            <a:ext cx="2512675" cy="2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93325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2D Distance -&gt; Pythagorean Theorem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could you find the length of line C?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62" y="1904925"/>
            <a:ext cx="3230978" cy="29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025" y="1904925"/>
            <a:ext cx="3129525" cy="2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93325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2D Distance -&gt; Pythagorean Theorem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could you find the length of line C?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46625" y="1876975"/>
            <a:ext cx="692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C by itself, we take the square-root of the sum of the areas: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√(A</a:t>
            </a:r>
            <a:r>
              <a:rPr baseline="30000"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</a:t>
            </a:r>
            <a:r>
              <a:rPr baseline="30000"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3325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2D Distance -&gt; Pythagorean Theorem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0" y="1052750"/>
            <a:ext cx="9063300" cy="190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Pyret: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num-sqrt(num-sqr(A) + num-sqr(B))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10650" y="2926550"/>
            <a:ext cx="8524199" cy="13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C by itself, we take the square-root of the sum of the areas: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√(A</a:t>
            </a:r>
            <a:r>
              <a:rPr baseline="30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</a:t>
            </a:r>
            <a:r>
              <a:rPr baseline="30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3325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Line-length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21475" y="1748000"/>
            <a:ext cx="8586299" cy="247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## line-length : number number -&gt;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## Finds 1D distance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fun line-length(num1 :: Number, num2 :: Number) -&gt;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ask: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| num1 &gt; num2 then: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| num2 &gt;= num1 then: num2 - num1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3325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Distance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45725" y="1459025"/>
            <a:ext cx="96440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## distance : number number number number -&gt;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## Finds the 2D distance between two points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fun distance(x1 :: Number, y1 :: Number, x2 :: Number, y2 :: Number) -&gt;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num-sqrt(num-sqr(line-length(x1, x2)) + num-sqr(line-length(y1, y2)))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3325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Collide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09875" y="1459025"/>
            <a:ext cx="80885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## collide : number number number number -&gt; boolean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## determines whether two objects are within 50 pixels of each other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fun collide(x1, y1, x2, y2):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  distance(x1, y1, x2, y2) &lt; 80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