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02.00 - Mixed Data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How do we define data with multiple parts?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hit-with-truck: dillo -&gt; dillo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14075" y="1200150"/>
            <a:ext cx="8866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# return dead dillo one unit longer than given dillo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617725" y="2022150"/>
            <a:ext cx="49983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Define the rest of this function using the design recipe.  Write a function header, examples, and a function body.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0" y="205975"/>
            <a:ext cx="9343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a tiger is a tiger(string, number, product)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14075" y="1200150"/>
            <a:ext cx="8866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# a product is a product(string, string)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data Product: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| product(item :: String, company :: String)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# a tiger is a tiger(string, number, product)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data Tiger: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| tiger(name :: String, length :: Number, sells :: Product)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0" y="205975"/>
            <a:ext cx="93431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a tiger is a tiger(string, number, product)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14075" y="1200150"/>
            <a:ext cx="8866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a function called sells-gas, which returns true if a given tiger sells gas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boa is a boa(string, number, string)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2225" y="1210525"/>
            <a:ext cx="89387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data Boa: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| boa(name :: String, length :: Number, eats :: String)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pic>
        <p:nvPicPr>
          <p:cNvPr descr="Boa, Constrictor"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425" y="2476725"/>
            <a:ext cx="2621675" cy="19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boa is a boa(string, number, string)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2225" y="1210525"/>
            <a:ext cx="89387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data Boa: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| boa(name :: String, length :: Number, eats :: String)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B1 = boa("Slinky", 30, "pets")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B2 = boa("Slim", 50, "homework")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Boa, Constrictor"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425" y="2476725"/>
            <a:ext cx="2621675" cy="19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defintions also create functions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2225" y="1210525"/>
            <a:ext cx="89387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boa : string number string -&gt; boa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aboa.name : boa -&gt;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aboa.length : boa -&gt;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aboa.eats: boa -&gt;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is-boa: boa -&gt; boolean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Boa, Constrictor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425" y="2476725"/>
            <a:ext cx="2621675" cy="19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3 examples of boa-fit-cage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225" y="1210525"/>
            <a:ext cx="90818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fun boa-fit-cage(aboa :: Boa, limit :: Number) -&gt; Boolean: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doc: “consumes a boa and a limit and produces true if the boa will fit inside the cage, false if it will not”</a:t>
            </a:r>
          </a:p>
        </p:txBody>
      </p:sp>
      <p:pic>
        <p:nvPicPr>
          <p:cNvPr descr="Boa, Constrictor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425" y="2476725"/>
            <a:ext cx="2621675" cy="19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5"/>
            <a:ext cx="85437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definitions also create functions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2225" y="1210525"/>
            <a:ext cx="89387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boa : string number string -&gt; boa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aboa.name : boa -&gt;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aboa.length : boa -&gt;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aboa.eats: boa -&gt;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# is-boa: boa -&gt; boolean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Boa, Constrictor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425" y="2476725"/>
            <a:ext cx="2621675" cy="19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3 examples of boa-fit-cage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225" y="829525"/>
            <a:ext cx="9081899" cy="425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fun boa-fit-cage(aboa :: Boa, limit :: Number) -&gt; Boolean: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doc: “consumes a boa and a limit and produces true if the boa will fit inside the cage, false if it will not”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fun boa-fit-cage(aboa :: Boa, limit :: Number) -&gt; Boolean: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aboa.length &lt;= limit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where: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boa-fit-cage(boa("Slinky", 30, "pets"), 10) is false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boa-fit-cage(boa("Slinky", 30, "pets"), 30) is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boa-fit-cage(boa(“Slinky”, 30, “pets”), 55) is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  <p:sp>
        <p:nvSpPr>
          <p:cNvPr id="77" name="Shape 77"/>
          <p:cNvSpPr/>
          <p:nvPr/>
        </p:nvSpPr>
        <p:spPr>
          <a:xfrm>
            <a:off x="150950" y="2491000"/>
            <a:ext cx="3329100" cy="418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a dillo is a dillo(number, boolean)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225" y="829525"/>
            <a:ext cx="9081899" cy="425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data Dillo: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| dillo(length :: Number, dead :: Boolean)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D1 = dillo(20, true)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D2 = dillo(5, false)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 hit-with-truck: dillo -&gt; dillo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14075" y="1200150"/>
            <a:ext cx="8866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# return dead dillo one unit longer than given dillo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1617725" y="2022150"/>
            <a:ext cx="49983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Define the rest of this function using the design recipe.  Write a function header, examples, and a function body.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