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02.00 - Mixed Data Continued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How do we define data with multiple parts?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205975"/>
            <a:ext cx="9343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a tiger is a tiger(string, number, product)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a product is a product(string, 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data Product: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| product(item :: String, company :: 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a tiger is a tiger(string, number, product)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data Tiger: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| tiger(name :: String, length :: Number, sells :: Product)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0" y="205975"/>
            <a:ext cx="9343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a tiger is a tiger(string, number, product)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 function called sells-gas, which returns true if a given tiger sells gas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