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Recurrsion without recursive structures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 it looping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recursion is looping, not all looping is recursive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Review examples of base case and induction step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“Song that never ends”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 colors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russian dolls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mc esher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chain |anchor |link, chain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steps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conch 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Hanging mobile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these data types have in common?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all of these types of data have in common?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questions should we be asking at this point?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most simple list?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empty in Pyret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of you thought you needed to know a formula.  What could you have done instead? Follow the design recipe.  You don’t need to know the answer in order to solve a problem.  You need to follow a problem solving process!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of you thought you needed to know a formula.  What could you have done instead? Follow the design recipe.  You don’t need to know the answer in order to solve a problem.  You need to follow a problem solving process!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header with a contract.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purpose statement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examples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more examples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more examples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484525" y="1583350"/>
            <a:ext cx="83613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02.02 - Intro to Lists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define data when we don't know how many items there are?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34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5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numbers, strings, images, booleans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479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</p:txBody>
      </p:sp>
      <p:sp>
        <p:nvSpPr>
          <p:cNvPr id="113" name="Shape 113"/>
          <p:cNvSpPr/>
          <p:nvPr/>
        </p:nvSpPr>
        <p:spPr>
          <a:xfrm>
            <a:off x="475700" y="2289300"/>
            <a:ext cx="6838200" cy="6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15" name="Shape 115"/>
          <p:cNvSpPr txBox="1"/>
          <p:nvPr/>
        </p:nvSpPr>
        <p:spPr>
          <a:xfrm rot="-1628809">
            <a:off x="1248030" y="22110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worlds, students, sneakers, boas, tigers, dillos, sneakers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worlds, students, sneakers, boas, tigers, dillos, sneakers </a:t>
            </a:r>
          </a:p>
        </p:txBody>
      </p:sp>
      <p:sp>
        <p:nvSpPr>
          <p:cNvPr id="128" name="Shape 128"/>
          <p:cNvSpPr txBox="1"/>
          <p:nvPr/>
        </p:nvSpPr>
        <p:spPr>
          <a:xfrm rot="-1628809">
            <a:off x="1933830" y="35064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475700" y="3602200"/>
            <a:ext cx="8449800" cy="767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worlds, students, sneakers, boas, tigers, dillos, sneakers </a:t>
            </a:r>
          </a:p>
        </p:txBody>
      </p:sp>
      <p:sp>
        <p:nvSpPr>
          <p:cNvPr id="136" name="Shape 136"/>
          <p:cNvSpPr txBox="1"/>
          <p:nvPr/>
        </p:nvSpPr>
        <p:spPr>
          <a:xfrm rot="-1628809">
            <a:off x="1933830" y="35064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Data</a:t>
            </a:r>
          </a:p>
        </p:txBody>
      </p:sp>
      <p:sp>
        <p:nvSpPr>
          <p:cNvPr id="137" name="Shape 137"/>
          <p:cNvSpPr/>
          <p:nvPr/>
        </p:nvSpPr>
        <p:spPr>
          <a:xfrm>
            <a:off x="475700" y="3602200"/>
            <a:ext cx="8449800" cy="767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5700" y="2289300"/>
            <a:ext cx="6838200" cy="6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 rot="-1628809">
            <a:off x="1248030" y="22110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the data we have worked with had an exact size.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worlds, students, sneakers, boas, tigers, dillos, sneakers </a:t>
            </a:r>
          </a:p>
        </p:txBody>
      </p:sp>
      <p:sp>
        <p:nvSpPr>
          <p:cNvPr id="145" name="Shape 145"/>
          <p:cNvSpPr/>
          <p:nvPr/>
        </p:nvSpPr>
        <p:spPr>
          <a:xfrm>
            <a:off x="475700" y="2357475"/>
            <a:ext cx="8449800" cy="203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47" name="Shape 147"/>
          <p:cNvSpPr txBox="1"/>
          <p:nvPr/>
        </p:nvSpPr>
        <p:spPr>
          <a:xfrm rot="-1628809">
            <a:off x="1705230" y="26682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Fixed Size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with Fixed Size Data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a design recipe to write functions using fixed sized data.  Now we’re going to learn to design functions using any size data!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represent data when we don’t know how many items there 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To represent data when we don’t know how many items there are.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Examples: contacts, playlists, online shopping carts, rapid fire projectiles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34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Simplest arbitrary size data is a 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Simplest arbitrary size data is a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the most simple list?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Empty Lists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Simplest arbitrary size data is a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simplest list is empty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Empty Lists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5000625" y="1200150"/>
            <a:ext cx="4059899" cy="381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empty is a value that stands for a list with nothing in it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4543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 are links of data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5000625" y="1200150"/>
            <a:ext cx="4059899" cy="381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create a list of Mr. Allatta’s favorite foods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291225"/>
            <a:ext cx="47529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add as many things as we want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286250" y="2853325"/>
            <a:ext cx="4774200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add one more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963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add as many things as we want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Links of links of links!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1295400"/>
            <a:ext cx="9143999" cy="111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first item from the list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00"/>
            <a:ext cx="90963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37275" y="1515725"/>
            <a:ext cx="2410199" cy="58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first item from the list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00"/>
            <a:ext cx="9096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rest of the items from the list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425"/>
            <a:ext cx="9143999" cy="11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12425" y="1639950"/>
            <a:ext cx="43110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971550"/>
            <a:ext cx="834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Midterm Question #14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Develop a function using a complete design recipe that when given the area of a square will calculate its perimeter.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rest of the items from the list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425"/>
            <a:ext cx="9143999" cy="1174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895350"/>
            <a:ext cx="834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Midterm Question #14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Develop a function using a complete design recipe that when given the area of a square will calculate its perimeter.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You don’t need to know the answer.  You need to know the process!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87725" y="895350"/>
            <a:ext cx="895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Header and Contract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 sqr-perim(area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87725" y="895350"/>
            <a:ext cx="895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Header and Contract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fun sqr-perim(area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doc: “Consumes an area of a square and produces the perimeter”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87725" y="895350"/>
            <a:ext cx="895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Header and Contract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fun sqr-perim(area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doc: “Consumes an area of a square and produces the perimeter”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sqr-perim(4) is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72" name="Shape 72"/>
          <p:cNvSpPr/>
          <p:nvPr/>
        </p:nvSpPr>
        <p:spPr>
          <a:xfrm>
            <a:off x="6184425" y="3193450"/>
            <a:ext cx="1964700" cy="17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6950050" y="3755500"/>
            <a:ext cx="788400" cy="5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4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874900" y="3892050"/>
            <a:ext cx="538199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/>
              <a:t>2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987575" y="2816900"/>
            <a:ext cx="538199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7725" y="851000"/>
            <a:ext cx="8956199" cy="407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Header and Contract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fun sqr-perim(area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doc: “Consumes an area of a square and produces the perimeter”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sqr-perim(4) is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sqr-perim(25) is 5 *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82" name="Shape 82"/>
          <p:cNvSpPr/>
          <p:nvPr/>
        </p:nvSpPr>
        <p:spPr>
          <a:xfrm>
            <a:off x="6184425" y="3193450"/>
            <a:ext cx="1964700" cy="17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797650" y="3755500"/>
            <a:ext cx="788400" cy="5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25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74900" y="3815850"/>
            <a:ext cx="538199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/>
              <a:t>5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987575" y="2816900"/>
            <a:ext cx="538199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87725" y="851000"/>
            <a:ext cx="8956199" cy="407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Header and Contract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fun sqr-perim(area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doc: “Consumes an area of a square and produces the perimeter”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num-sqrt(area) *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sqr-perim(4) is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sqr-perim(25) is 5 *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92" name="Shape 92"/>
          <p:cNvSpPr/>
          <p:nvPr/>
        </p:nvSpPr>
        <p:spPr>
          <a:xfrm>
            <a:off x="6184425" y="3193450"/>
            <a:ext cx="1964700" cy="17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645250" y="3679300"/>
            <a:ext cx="1086599" cy="5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area</a:t>
            </a:r>
          </a:p>
        </p:txBody>
      </p:sp>
      <p:sp>
        <p:nvSpPr>
          <p:cNvPr id="94" name="Shape 94"/>
          <p:cNvSpPr txBox="1"/>
          <p:nvPr/>
        </p:nvSpPr>
        <p:spPr>
          <a:xfrm rot="-5400000">
            <a:off x="4579499" y="3206249"/>
            <a:ext cx="3048000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square root of area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246875" y="2893100"/>
            <a:ext cx="2649900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square root of area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