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are we studying this week?</a:t>
            </a:r>
          </a:p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>
                <a:latin typeface="Courier New"/>
                <a:ea typeface="Courier New"/>
                <a:cs typeface="Courier New"/>
                <a:sym typeface="Courier New"/>
              </a:rPr>
              <a:t>plor efrp hevgl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Substition Cypher Key</a:t>
            </a:r>
          </a:p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abcdefghijklmnopqrstuvwxyz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nopqrstuvwxyzabcdefghijklm</a:t>
            </a:r>
          </a:p>
        </p:txBody>
      </p:sp>
      <p:sp>
        <p:nvSpPr>
          <p:cNvPr id="35" name="Shape 35"/>
          <p:cNvSpPr/>
          <p:nvPr/>
        </p:nvSpPr>
        <p:spPr>
          <a:xfrm>
            <a:off x="311100" y="1316975"/>
            <a:ext cx="6533100" cy="1192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