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Restructure of Functions Class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class account is closed down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students will use their own AFSE email account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games will be finished individually, we will no longer work with a partner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due Wednesday 11/28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find new players, dangers, targets, and backgrounds for your game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you have any trouble with this assignment, see me before the end of the 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a new game file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76200" y="1600200"/>
            <a:ext cx="9148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sign into your AFSE email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sign into wescheme.org with your AFSE email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copy and paste the entire code from the email,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(require bootstrap2012/bootstrap-teachpack)</a:t>
            </a:r>
            <a:r>
              <a:rPr lang="en"/>
              <a:t> 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(play g),</a:t>
            </a:r>
            <a:r>
              <a:rPr lang="en"/>
              <a:t> into a new program in WeScheme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save your new game file with a new file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your player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search images.google.com for animated gif images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find an image not blocked by the DOE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the image, then click full-size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copy and paste the URL of the image into your game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your game just right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contract for bitmap/url?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scale an image?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do anything else to your images?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 your player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; scale: number image -&gt;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; scale/xy: number number image -&gt;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how can you use the scale function to scale your player?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take out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400">
                <a:latin typeface="Courier New"/>
                <a:ea typeface="Courier New"/>
                <a:cs typeface="Courier New"/>
                <a:sym typeface="Courier New"/>
              </a:rPr>
              <a:t>update-danger/update-target </a:t>
            </a:r>
            <a:r>
              <a:rPr lang="en" sz="2400"/>
              <a:t>worksheet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48050" y="1555275"/>
            <a:ext cx="8279999" cy="50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fix the code for </a:t>
            </a:r>
            <a:r>
              <a:rPr lang="en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  <a:r>
              <a:rPr lang="en" sz="3600">
                <a:solidFill>
                  <a:srgbClr val="FFFFFF"/>
                </a:solidFill>
              </a:rPr>
              <a:t> and </a:t>
            </a:r>
            <a:r>
              <a:rPr lang="en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update-target</a:t>
            </a:r>
            <a:r>
              <a:rPr lang="en" sz="3600">
                <a:solidFill>
                  <a:srgbClr val="FFFFFF"/>
                </a:solidFill>
              </a:rPr>
              <a:t> in your new game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you have a 90, don't just satisfy the requirements.  Impress me.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-59999" y="1689625"/>
            <a:ext cx="9264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are some suggestions: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make your danger move slower? faster?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make your target the move other way?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(just try, you can do 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promotion goes to the person who goes above and beyond.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