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out your annotated Chapter from “Tubes: Journey to the center of the internet”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Pass your assignment to the center of the room.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Message Writers/Receivers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Carriers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Routers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</a:t>
            </a:r>
          </a:p>
        </p:txBody>
      </p:sp>
      <p:cxnSp>
        <p:nvCxnSpPr>
          <p:cNvPr id="40" name="Shape 40"/>
          <p:cNvCxnSpPr/>
          <p:nvPr/>
        </p:nvCxnSpPr>
        <p:spPr>
          <a:xfrm rot="10800000">
            <a:off x="4301199" y="2180149"/>
            <a:ext cx="26145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" name="Shape 41"/>
          <p:cNvCxnSpPr>
            <a:endCxn id="42" idx="2"/>
          </p:cNvCxnSpPr>
          <p:nvPr/>
        </p:nvCxnSpPr>
        <p:spPr>
          <a:xfrm rot="10800000">
            <a:off x="4296150" y="2140649"/>
            <a:ext cx="2897100" cy="82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" name="Shape 43"/>
          <p:cNvCxnSpPr/>
          <p:nvPr/>
        </p:nvCxnSpPr>
        <p:spPr>
          <a:xfrm rot="10800000">
            <a:off x="4281425" y="2170300"/>
            <a:ext cx="2951399" cy="1645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 flipH="1" rot="10800000">
            <a:off x="1574000" y="2140649"/>
            <a:ext cx="2667599" cy="27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 flipH="1" rot="10800000">
            <a:off x="1435250" y="2150675"/>
            <a:ext cx="2816399" cy="961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" name="Shape 46"/>
          <p:cNvCxnSpPr/>
          <p:nvPr/>
        </p:nvCxnSpPr>
        <p:spPr>
          <a:xfrm flipH="1" rot="10800000">
            <a:off x="1504625" y="2190225"/>
            <a:ext cx="2757000" cy="1744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 txBox="1"/>
          <p:nvPr/>
        </p:nvSpPr>
        <p:spPr>
          <a:xfrm>
            <a:off x="3855150" y="1684650"/>
            <a:ext cx="881999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Router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457700" y="2591350"/>
            <a:ext cx="881999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Carriers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2292525" y="2667550"/>
            <a:ext cx="881999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Carriers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6914525" y="2114550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7231650" y="2744950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7216100" y="3643725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700700" y="2243400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57150" y="2900425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88900" y="3633650"/>
            <a:ext cx="1106700" cy="4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5372525" y="1200150"/>
            <a:ext cx="1594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Carriers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Ariel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Tristan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Marc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Jabari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Jared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Daviary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Kelvin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Elizabeth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Evan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Lyric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Aram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Michael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000000"/>
                </a:solidFill>
              </a:rPr>
              <a:t>Christian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987275" y="1200150"/>
            <a:ext cx="1594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Routers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Jorly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Jnyah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 Assignments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800" y="1200150"/>
            <a:ext cx="3347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</a:rPr>
              <a:t>Messages Senders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Onassis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Michael B.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Nzinga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Guillermo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Rameses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Vashane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Oliver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Michele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Eric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753550" y="1200150"/>
            <a:ext cx="31028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Message Receivers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Benton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Jessica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Anye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Mikael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Evangelos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Cesar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Jeremy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Hamed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Newill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Senders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message describing your favorite food.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Number each word of your sentence.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Write each word on a separate note card.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Senders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Place each word of your message in a separate envelope.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 the outside of the envelope write the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Destination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Number of word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Total number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Carriers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Pick up message packets one at a time.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Carry the message packet to the router.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Take a message from the router to its destination.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Routers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Accept packets from carriers on the left.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Hand them to carriers on the 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Receivers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the packets back in order using the address on the outside of the envelope.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