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2FECC42-A029-4510-8904-D29C10524475}">
  <a:tblStyle styleId="{52FECC42-A029-4510-8904-D29C10524475}" styleName="Table_0">
    <a:wholeTbl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9D9A906-07BA-4424-88A9-A85644C487D6}" styleName="Table_1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indenting affect readability, clarity, understanding?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only rule is the innermost expression is evaluated first.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indenting affect readability, clarity, understanding?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only rule is the innermost expression is evaluated first.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indenting affect readability, clarity, understanding?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only rule is the innermost expression is evaluated first.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indenting affect readability, clarity, understanding?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only rule is the innermost expression is evaluated first.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indenting affect readability, clarity, understanding?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only rule is the innermost expression is evaluated first.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racket-lang.org/htdp-langs/beginner.html#%28form._%28%28lib._lang%2Fhtdp-beginner..rkt%29._and%29%29" TargetMode="External"/><Relationship Id="rId4" Type="http://schemas.openxmlformats.org/officeDocument/2006/relationships/hyperlink" Target="http://docs.racket-lang.org/htdp-langs/beginner.html#%28form._%28%28lib._lang%2Fhtdp-beginner..rkt%29._or%29%29" TargetMode="External"/><Relationship Id="rId11" Type="http://schemas.openxmlformats.org/officeDocument/2006/relationships/hyperlink" Target="http://docs.racket-lang.org/htdp-langs/beginner.html#%28def._htdp-beginner._%28%28lib._lang%2Fhtdp-beginner..rkt%29._string-length%29%29" TargetMode="External"/><Relationship Id="rId10" Type="http://schemas.openxmlformats.org/officeDocument/2006/relationships/hyperlink" Target="http://docs.racket-lang.org/htdp-langs/beginner.html#%28def._htdp-beginner._%28%28lib._lang%2Fhtdp-beginner..rkt%29._%2B%29%29" TargetMode="External"/><Relationship Id="rId9" Type="http://schemas.openxmlformats.org/officeDocument/2006/relationships/hyperlink" Target="http://docs.racket-lang.org/htdp-langs/beginner.html#%28def._htdp-beginner._%28%28lib._lang%2Fhtdp-beginner..rkt%29._~3e~3d%29%29" TargetMode="External"/><Relationship Id="rId5" Type="http://schemas.openxmlformats.org/officeDocument/2006/relationships/hyperlink" Target="http://docs.racket-lang.org/htdp-langs/beginner.html#%28def._htdp-beginner._%28%28lib._lang%2Fhtdp-beginner..rkt%29._~3d%29%29" TargetMode="External"/><Relationship Id="rId6" Type="http://schemas.openxmlformats.org/officeDocument/2006/relationships/hyperlink" Target="http://docs.racket-lang.org/htdp-langs/beginner.html#%28def._htdp-beginner._%28%28lib._lang%2Fhtdp-beginner..rkt%29._string-length%29%29" TargetMode="External"/><Relationship Id="rId7" Type="http://schemas.openxmlformats.org/officeDocument/2006/relationships/hyperlink" Target="http://docs.racket-lang.org/htdp-langs/beginner.html#%28def._htdp-beginner._%28%28lib._lang%2Fhtdp-beginner..rkt%29._string-~3enumber%29%29" TargetMode="External"/><Relationship Id="rId8" Type="http://schemas.openxmlformats.org/officeDocument/2006/relationships/hyperlink" Target="http://docs.racket-lang.org/htdp-langs/beginner.html#%28def._htdp-beginner._%28%28lib._lang%2Fhtdp-beginner..rkt%29._string~3d~3f%29%2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racket-lang.org/htdp-langs/beginner.html#%28form._%28%28lib._lang%2Fhtdp-beginner..rkt%29._and%29%29" TargetMode="External"/><Relationship Id="rId4" Type="http://schemas.openxmlformats.org/officeDocument/2006/relationships/hyperlink" Target="http://docs.racket-lang.org/htdp-langs/beginner.html#%28form._%28%28lib._lang%2Fhtdp-beginner..rkt%29._or%29%29" TargetMode="External"/><Relationship Id="rId5" Type="http://schemas.openxmlformats.org/officeDocument/2006/relationships/hyperlink" Target="http://docs.racket-lang.org/htdp-langs/beginner.html#%28def._htdp-beginner._%28%28lib._lang%2Fhtdp-beginner..rkt%29._~3d%29%29" TargetMode="External"/><Relationship Id="rId6" Type="http://schemas.openxmlformats.org/officeDocument/2006/relationships/hyperlink" Target="http://docs.racket-lang.org/htdp-langs/beginner.html#%28def._htdp-beginner._%28%28lib._lang%2Fhtdp-beginner..rkt%29._~3e~3d%29%29" TargetMode="External"/><Relationship Id="rId7" Type="http://schemas.openxmlformats.org/officeDocument/2006/relationships/hyperlink" Target="http://docs.racket-lang.org/htdp-langs/beginner.html#%28def._htdp-beginner._%28%28lib._lang%2Fhtdp-beginner..rkt%29._%2B%29%2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racket-lang.org/htdp-langs/beginner.html#%28form._%28%28lib._lang%2Fhtdp-beginner..rkt%29._and%29%29" TargetMode="External"/><Relationship Id="rId4" Type="http://schemas.openxmlformats.org/officeDocument/2006/relationships/hyperlink" Target="http://docs.racket-lang.org/htdp-langs/beginner.html#%28form._%28%28lib._lang%2Fhtdp-beginner..rkt%29._or%29%29" TargetMode="External"/><Relationship Id="rId5" Type="http://schemas.openxmlformats.org/officeDocument/2006/relationships/hyperlink" Target="http://docs.racket-lang.org/htdp-langs/beginner.html#%28def._htdp-beginner._%28%28lib._lang%2Fhtdp-beginner..rkt%29._~3e~3d%29%2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racket-lang.org/htdp-langs/beginner.html#%28form._%28%28lib._lang%2Fhtdp-beginner..rkt%29._and%29%2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expression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definitions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interactions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program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prompt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arithmetic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Booleans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HtDP Preface Homework Quiz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out a pen or pencil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5% bonus for pencil from now 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0730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are expressions evaluated in Racket?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Skills: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Evaluate expressions using the rules of syntax and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Evaluate the following expression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19788" y="2329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{52FECC42-A029-4510-8904-D29C10524475}</a:tableStyleId>
              </a:tblPr>
              <a:tblGrid>
                <a:gridCol w="9104425"/>
              </a:tblGrid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and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or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=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string-length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world"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7"/>
                        </a:rPr>
                        <a:t>string-&gt;number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"11"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8"/>
                        </a:rPr>
                        <a:t>string=?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world"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"good morning"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9"/>
                        </a:rPr>
                        <a:t>&gt;=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10"/>
                        </a:rPr>
                        <a:t>+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11"/>
                        </a:rPr>
                        <a:t>string-length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world"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expression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19788" y="2329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{52FECC42-A029-4510-8904-D29C10524475}</a:tableStyleId>
              </a:tblPr>
              <a:tblGrid>
                <a:gridCol w="9104425"/>
              </a:tblGrid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and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or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=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11)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#false)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&gt;=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7"/>
                        </a:rPr>
                        <a:t>+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expression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19788" y="2329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{52FECC42-A029-4510-8904-D29C10524475}</a:tableStyleId>
              </a:tblPr>
              <a:tblGrid>
                <a:gridCol w="9104425"/>
              </a:tblGrid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and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or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#true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#false)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&gt;=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expression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19788" y="2329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{52FECC42-A029-4510-8904-D29C10524475}</a:tableStyleId>
              </a:tblPr>
              <a:tblGrid>
                <a:gridCol w="9104425"/>
              </a:tblGrid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and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#true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#false)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expression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211188" y="2329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{52FECC42-A029-4510-8904-D29C10524475}</a:tableStyleId>
              </a:tblPr>
              <a:tblGrid>
                <a:gridCol w="8913025"/>
              </a:tblGrid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#false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by Design API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0" y="148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{A9D9A906-07BA-4424-88A9-A85644C487D6}</a:tableStyleId>
              </a:tblPr>
              <a:tblGrid>
                <a:gridCol w="1162050"/>
                <a:gridCol w="3248025"/>
                <a:gridCol w="1076325"/>
                <a:gridCol w="2333625"/>
                <a:gridCol w="13239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 Types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Type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 Output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