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Quiz Begins at 9am sharp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3999899" cy="301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How do we plan a complex program?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do we use documentation?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471800" y="1919075"/>
            <a:ext cx="45401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Skills: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Analyze complex image arrangements.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Plan composition of image expressions.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 10 minutes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car program (whole class) 20 minutes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Finish HW (now graded) 30 minutes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 a sketch</a:t>
            </a:r>
          </a:p>
        </p:txBody>
      </p:sp>
      <p:pic>
        <p:nvPicPr>
          <p:cNvPr descr="File:Pattern Grid 40x40.png" id="92" name="Shape 92"/>
          <p:cNvPicPr preferRelativeResize="0"/>
          <p:nvPr/>
        </p:nvPicPr>
        <p:blipFill rotWithShape="1">
          <a:blip r:embed="rId3">
            <a:alphaModFix/>
          </a:blip>
          <a:srcRect b="52859" l="8570" r="2429" t="2081"/>
          <a:stretch/>
        </p:blipFill>
        <p:spPr>
          <a:xfrm>
            <a:off x="2676525" y="1635875"/>
            <a:ext cx="64674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her resolutions: 320 × 202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75" y="2416925"/>
            <a:ext cx="27146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a scale drawing</a:t>
            </a:r>
          </a:p>
        </p:txBody>
      </p:sp>
      <p:pic>
        <p:nvPicPr>
          <p:cNvPr descr="File:Pattern Grid 40x40.png" id="99" name="Shape 99"/>
          <p:cNvPicPr preferRelativeResize="0"/>
          <p:nvPr/>
        </p:nvPicPr>
        <p:blipFill rotWithShape="1">
          <a:blip r:embed="rId3">
            <a:alphaModFix/>
          </a:blip>
          <a:srcRect b="52859" l="8570" r="2429" t="2081"/>
          <a:stretch/>
        </p:blipFill>
        <p:spPr>
          <a:xfrm>
            <a:off x="2676525" y="1635875"/>
            <a:ext cx="64674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her resolutions: 320 × 202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75" y="2416925"/>
            <a:ext cx="27146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functions?</a:t>
            </a:r>
          </a:p>
        </p:txBody>
      </p:sp>
      <p:pic>
        <p:nvPicPr>
          <p:cNvPr descr="File:Pattern Grid 40x40.png" id="106" name="Shape 106"/>
          <p:cNvPicPr preferRelativeResize="0"/>
          <p:nvPr/>
        </p:nvPicPr>
        <p:blipFill rotWithShape="1">
          <a:blip r:embed="rId3">
            <a:alphaModFix/>
          </a:blip>
          <a:srcRect b="52859" l="8570" r="2429" t="2081"/>
          <a:stretch/>
        </p:blipFill>
        <p:spPr>
          <a:xfrm>
            <a:off x="2676525" y="1635875"/>
            <a:ext cx="64674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her resolutions: 320 × 202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75" y="2416925"/>
            <a:ext cx="27146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