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24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18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24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24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racket-lang.org/teachpack/2htdpimage.html#%28def._%28%28lib._2htdp%2Fimage..rkt%29._place-image%29%29" TargetMode="External"/><Relationship Id="rId4" Type="http://schemas.openxmlformats.org/officeDocument/2006/relationships/hyperlink" Target="http://docs.racket-lang.org/teachpack/2htdpimage.html#%28def._%28%28lib._2htdp%2Fimage..rkt%29._circle%29%29" TargetMode="External"/><Relationship Id="rId5" Type="http://schemas.openxmlformats.org/officeDocument/2006/relationships/hyperlink" Target="http://docs.racket-lang.org/teachpack/2htdpimage.html#%28def._%28%28lib._2htdp%2Fimage..rkt%29._empty-scene%29%29" TargetMode="External"/><Relationship Id="rId6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Knowledge:</a:t>
            </a:r>
          </a:p>
          <a:p>
            <a:pPr lvl="0">
              <a:spcBef>
                <a:spcPts val="0"/>
              </a:spcBef>
              <a:buNone/>
            </a:pPr>
            <a:r>
              <a:rPr lang="en" sz="2800"/>
              <a:t>How do we produce our own images in Racket?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Skills:</a:t>
            </a:r>
          </a:p>
          <a:p>
            <a:pPr lvl="0">
              <a:spcBef>
                <a:spcPts val="0"/>
              </a:spcBef>
              <a:buNone/>
            </a:pPr>
            <a:r>
              <a:rPr lang="en" sz="2800"/>
              <a:t>Compose image producing expressions to solve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Opening Question 5 minutes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Lesson - Image producing functions 10 minutes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Finish “Exploring Image Functions” Activity 30 minutes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Make a car, boat, tree, or house homework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images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don’t have to use Google to find images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(circle 10 "solid" "red")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(rectangle 30 20 "outline" "blue")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87150" y="3315175"/>
            <a:ext cx="591600" cy="583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8150" y="4528100"/>
            <a:ext cx="840600" cy="4979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 of Operations - Arithmetic of Images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 (overlay (circle 5 "solid" "red")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 (rectangle 20 20 "solid" "blue"))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05" y="2964805"/>
            <a:ext cx="718649" cy="7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 of Operations - Arithmetic of Images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571000" cy="14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 (overlay (rectangle 20 20 "solid" "blue")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(circle 5 "solid" "red"))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21400" y="3486400"/>
            <a:ext cx="8365799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is different?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 the image this expression will produce.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 of Operations - Arithmetic of Images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571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 (overlay (rectangle 20 20 "solid" "blue")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(circle 5 "solid" "red"))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85" y="3359360"/>
            <a:ext cx="767699" cy="7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is the origin?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place-image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circle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"solid" "green")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                    50 80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                    </a:t>
            </a:r>
            <a:r>
              <a:rPr lang="en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empty-scene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100 100</a:t>
            </a:r>
            <a:r>
              <a:rPr lang="en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175" y="3044075"/>
            <a:ext cx="1585200" cy="15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