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we need the coordinates? what are the dimensions of cat?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we need the coordinates? what are the dimensions of cat?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Fla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Flag of USA specifications</a:t>
            </a:r>
          </a:p>
        </p:txBody>
      </p:sp>
      <p:pic>
        <p:nvPicPr>
          <p:cNvPr descr="Diagram of the flag&amp;#39;s design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2080611"/>
            <a:ext cx="4811074" cy="277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2450" y="1020750"/>
            <a:ext cx="5778300" cy="10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Hoist (height) of the flag: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 =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Fly (width) of the flag:   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B = 1.9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; make-color : Num Num Num (Num) -&gt; color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(circle 50 “solid” “red”)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“is the same as”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(circle 50 “solid” (make-color 255 0 0))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362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0x3C3B6E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021575" y="1152475"/>
            <a:ext cx="381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Red 0xB22234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-23900" y="1152475"/>
            <a:ext cx="8320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3*16 + 12*1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-23900" y="1152475"/>
            <a:ext cx="8320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3*16 + 11*1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60             59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Hex to Decimal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-23900" y="1152475"/>
            <a:ext cx="9546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Old Glory Blue 0x3C             3B          6E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      6*16 + 14*1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                          60             59            110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61" name="Shape 61"/>
          <p:cNvSpPr/>
          <p:nvPr/>
        </p:nvSpPr>
        <p:spPr>
          <a:xfrm>
            <a:off x="5060375" y="1116975"/>
            <a:ext cx="3429000" cy="311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03900" y="1049475"/>
            <a:ext cx="57567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FRAME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(empty-scene 300 300))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BLUE-REC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200 100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BLUE-REC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FRAME)</a:t>
            </a:r>
          </a:p>
        </p:txBody>
      </p:sp>
      <p:sp>
        <p:nvSpPr>
          <p:cNvPr id="63" name="Shape 63"/>
          <p:cNvSpPr/>
          <p:nvPr/>
        </p:nvSpPr>
        <p:spPr>
          <a:xfrm>
            <a:off x="5077686" y="3190009"/>
            <a:ext cx="2348400" cy="1028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1485900" y="3325100"/>
            <a:ext cx="685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x="2473025" y="3325100"/>
            <a:ext cx="6857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 txBox="1"/>
          <p:nvPr/>
        </p:nvSpPr>
        <p:spPr>
          <a:xfrm>
            <a:off x="1667700" y="2971800"/>
            <a:ext cx="322200" cy="3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654825" y="2971800"/>
            <a:ext cx="322200" cy="3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	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the DRY principle?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can arithmetic expressions aid in programming images?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image properties with arithmetic expressions to program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function? </a:t>
            </a:r>
          </a:p>
        </p:txBody>
      </p:sp>
      <p:sp>
        <p:nvSpPr>
          <p:cNvPr id="80" name="Shape 80"/>
          <p:cNvSpPr/>
          <p:nvPr/>
        </p:nvSpPr>
        <p:spPr>
          <a:xfrm>
            <a:off x="2652724" y="2517030"/>
            <a:ext cx="3104699" cy="197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984082" y="2016608"/>
            <a:ext cx="3466799" cy="1110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coordinates? </a:t>
            </a:r>
          </a:p>
        </p:txBody>
      </p:sp>
      <p:sp>
        <p:nvSpPr>
          <p:cNvPr id="87" name="Shape 87"/>
          <p:cNvSpPr/>
          <p:nvPr/>
        </p:nvSpPr>
        <p:spPr>
          <a:xfrm>
            <a:off x="6410970" y="3298121"/>
            <a:ext cx="2733000" cy="17549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t1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84350" y="2626226"/>
            <a:ext cx="1039817" cy="1354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Shape 89"/>
          <p:cNvGrpSpPr/>
          <p:nvPr/>
        </p:nvGrpSpPr>
        <p:grpSpPr>
          <a:xfrm>
            <a:off x="255948" y="940974"/>
            <a:ext cx="6679878" cy="1685262"/>
            <a:chOff x="1106928" y="1017187"/>
            <a:chExt cx="5987700" cy="1685262"/>
          </a:xfrm>
        </p:grpSpPr>
        <p:sp>
          <p:nvSpPr>
            <p:cNvPr id="90" name="Shape 90"/>
            <p:cNvSpPr txBox="1"/>
            <p:nvPr/>
          </p:nvSpPr>
          <p:spPr>
            <a:xfrm>
              <a:off x="1106928" y="1177250"/>
              <a:ext cx="5987700" cy="15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(define CAT     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(define BLUE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        (rectangle 100 75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                   “solid” “blue”))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cat1.png"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219111" y="1017187"/>
              <a:ext cx="443505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Shape 92"/>
          <p:cNvGrpSpPr/>
          <p:nvPr/>
        </p:nvGrpSpPr>
        <p:grpSpPr>
          <a:xfrm>
            <a:off x="0" y="2983625"/>
            <a:ext cx="5250300" cy="1976099"/>
            <a:chOff x="3741925" y="2845500"/>
            <a:chExt cx="5250300" cy="1976099"/>
          </a:xfrm>
        </p:grpSpPr>
        <p:sp>
          <p:nvSpPr>
            <p:cNvPr id="93" name="Shape 93"/>
            <p:cNvSpPr txBox="1"/>
            <p:nvPr/>
          </p:nvSpPr>
          <p:spPr>
            <a:xfrm>
              <a:off x="3741925" y="2845500"/>
              <a:ext cx="5250300" cy="1976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(overlay/xy CAT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            BLUE)</a:t>
              </a:r>
            </a:p>
          </p:txBody>
        </p:sp>
        <p:cxnSp>
          <p:nvCxnSpPr>
            <p:cNvPr id="94" name="Shape 94"/>
            <p:cNvCxnSpPr/>
            <p:nvPr/>
          </p:nvCxnSpPr>
          <p:spPr>
            <a:xfrm>
              <a:off x="6077649" y="4116725"/>
              <a:ext cx="2624400" cy="1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5" name="Shape 95"/>
            <p:cNvCxnSpPr/>
            <p:nvPr/>
          </p:nvCxnSpPr>
          <p:spPr>
            <a:xfrm flipH="1" rot="10800000">
              <a:off x="6070975" y="3653824"/>
              <a:ext cx="2672399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coordinates? </a:t>
            </a:r>
          </a:p>
        </p:txBody>
      </p:sp>
      <p:sp>
        <p:nvSpPr>
          <p:cNvPr id="101" name="Shape 101"/>
          <p:cNvSpPr/>
          <p:nvPr/>
        </p:nvSpPr>
        <p:spPr>
          <a:xfrm>
            <a:off x="6410970" y="3298121"/>
            <a:ext cx="2733000" cy="17549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t1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84350" y="2626226"/>
            <a:ext cx="1039817" cy="1354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Shape 103"/>
          <p:cNvGrpSpPr/>
          <p:nvPr/>
        </p:nvGrpSpPr>
        <p:grpSpPr>
          <a:xfrm>
            <a:off x="255948" y="940974"/>
            <a:ext cx="6679878" cy="1685262"/>
            <a:chOff x="1106928" y="1017187"/>
            <a:chExt cx="5987700" cy="1685262"/>
          </a:xfrm>
        </p:grpSpPr>
        <p:sp>
          <p:nvSpPr>
            <p:cNvPr id="104" name="Shape 104"/>
            <p:cNvSpPr txBox="1"/>
            <p:nvPr/>
          </p:nvSpPr>
          <p:spPr>
            <a:xfrm>
              <a:off x="1106928" y="1177250"/>
              <a:ext cx="5987700" cy="15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(define CAT     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(define BLUE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        (rectangle 100 75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latin typeface="Courier New"/>
                  <a:ea typeface="Courier New"/>
                  <a:cs typeface="Courier New"/>
                  <a:sym typeface="Courier New"/>
                </a:rPr>
                <a:t>                   “solid” “blue”))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descr="cat1.png"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219111" y="1017187"/>
              <a:ext cx="443505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0" y="2983625"/>
            <a:ext cx="5250300" cy="1976099"/>
            <a:chOff x="3741925" y="2845500"/>
            <a:chExt cx="5250300" cy="1976099"/>
          </a:xfrm>
        </p:grpSpPr>
        <p:sp>
          <p:nvSpPr>
            <p:cNvPr id="107" name="Shape 107"/>
            <p:cNvSpPr txBox="1"/>
            <p:nvPr/>
          </p:nvSpPr>
          <p:spPr>
            <a:xfrm>
              <a:off x="3741925" y="2845500"/>
              <a:ext cx="5250300" cy="1976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(overlay/xy CAT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24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latin typeface="Courier New"/>
                  <a:ea typeface="Courier New"/>
                  <a:cs typeface="Courier New"/>
                  <a:sym typeface="Courier New"/>
                </a:rPr>
                <a:t>            BLUE)</a:t>
              </a: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6077649" y="4116725"/>
              <a:ext cx="2624400" cy="1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9" name="Shape 109"/>
            <p:cNvCxnSpPr/>
            <p:nvPr/>
          </p:nvCxnSpPr>
          <p:spPr>
            <a:xfrm flipH="1" rot="10800000">
              <a:off x="6070975" y="3653824"/>
              <a:ext cx="2672399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10" name="Shape 110"/>
          <p:cNvSpPr txBox="1"/>
          <p:nvPr/>
        </p:nvSpPr>
        <p:spPr>
          <a:xfrm>
            <a:off x="2315850" y="3485700"/>
            <a:ext cx="3294599" cy="2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(/ (image-width CAT) 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</a:rPr>
              <a:t>Vexillology 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is the "scientific study of the history, symbolism and usage of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flags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</a:rPr>
              <a:t> or, by extension, any interest in flags in general".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Flag </a:t>
            </a:r>
          </a:p>
        </p:txBody>
      </p:sp>
      <p:sp>
        <p:nvSpPr>
          <p:cNvPr id="122" name="Shape 122"/>
          <p:cNvSpPr/>
          <p:nvPr/>
        </p:nvSpPr>
        <p:spPr>
          <a:xfrm rot="-5400000">
            <a:off x="932487" y="3061199"/>
            <a:ext cx="40026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staff</a:t>
            </a:r>
          </a:p>
        </p:txBody>
      </p:sp>
      <p:sp>
        <p:nvSpPr>
          <p:cNvPr id="123" name="Shape 123"/>
          <p:cNvSpPr/>
          <p:nvPr/>
        </p:nvSpPr>
        <p:spPr>
          <a:xfrm>
            <a:off x="3020812" y="1142325"/>
            <a:ext cx="3298799" cy="17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020812" y="1136200"/>
            <a:ext cx="1233900" cy="965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canton</a:t>
            </a:r>
          </a:p>
        </p:txBody>
      </p:sp>
      <p:sp>
        <p:nvSpPr>
          <p:cNvPr id="125" name="Shape 125"/>
          <p:cNvSpPr txBox="1"/>
          <p:nvPr/>
        </p:nvSpPr>
        <p:spPr>
          <a:xfrm rot="-5400000">
            <a:off x="2642506" y="1924650"/>
            <a:ext cx="5618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hoist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3033012" y="1142325"/>
            <a:ext cx="6000" cy="177779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3007237" y="2916725"/>
            <a:ext cx="33171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4396487" y="2574656"/>
            <a:ext cx="11667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United States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399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Hoist (width) of flag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Fly (length) of flag 1.9: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Hoist (width) of Union 0.5385( 7/13):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Fly (length) of Union 0.76: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Diameter of star 0.0616: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Width of stripe 0.0769( 1/13):</a:t>
            </a:r>
          </a:p>
        </p:txBody>
      </p:sp>
      <p:pic>
        <p:nvPicPr>
          <p:cNvPr descr="Diagram of the flag&amp;#39;s design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09" y="1184961"/>
            <a:ext cx="4811074" cy="277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