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Ubuntu Mon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buntuMono-boldItalic.fntdata"/><Relationship Id="rId10" Type="http://schemas.openxmlformats.org/officeDocument/2006/relationships/font" Target="fonts/UbuntuMono-italic.fntdata"/><Relationship Id="rId9" Type="http://schemas.openxmlformats.org/officeDocument/2006/relationships/font" Target="fonts/Ubuntu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Ubuntu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K1: What is an interactive program?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K2: What is program state?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S1: Describe the behavior of interactive programs. 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S2: Express the relationship between event handlers and program state.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 Problems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Develop a function </a:t>
            </a:r>
            <a:r>
              <a:rPr i="1"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number-&gt;square</a:t>
            </a: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that takes in a number and produces a red square with the number as the side length.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Develop a function </a:t>
            </a:r>
            <a:r>
              <a:rPr i="1"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place-dot-at</a:t>
            </a: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which takes in a y-coordinate and places a red dot in the middle of a 100x100 empty-scene at the given y-coordinate.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