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 (htdp.org 3.6 Designing World Programs)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What are the parts of a big-bang expression?	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Write a simple big-bang expression to create an animation.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world constants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69704" l="0" r="0" t="0"/>
          <a:stretch/>
        </p:blipFill>
        <p:spPr>
          <a:xfrm>
            <a:off x="0" y="1258487"/>
            <a:ext cx="7689674" cy="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 the world state as image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5777"/>
            <a:ext cx="9144000" cy="183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the world state to the next state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850"/>
            <a:ext cx="64008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function launches the program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7275"/>
            <a:ext cx="91440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Design a car image that will be used in our animation.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73487" l="26654" r="58748" t="8399"/>
          <a:stretch/>
        </p:blipFill>
        <p:spPr>
          <a:xfrm>
            <a:off x="3906300" y="2457752"/>
            <a:ext cx="1331400" cy="6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Today’s Challenge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Design a program that moves a car across the world canvas, from left to right, at the rate of three pixels per clock tick.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62" y="2305050"/>
            <a:ext cx="29622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