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Ubuntu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UbuntuMono-bold.fntdata"/><Relationship Id="rId12" Type="http://schemas.openxmlformats.org/officeDocument/2006/relationships/font" Target="fonts/Ubuntu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UbuntuMono-boldItalic.fntdata"/><Relationship Id="rId14" Type="http://schemas.openxmlformats.org/officeDocument/2006/relationships/font" Target="fonts/Ubuntu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Opening activity - 20 minutes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500"/>
              <a:t>Make a car move across the screen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Knowledge: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</a:pPr>
            <a:r>
              <a:rPr lang="en" sz="24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How do we write tests in Racket?</a:t>
            </a: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</a:pPr>
            <a:r>
              <a:rPr lang="en" sz="24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How does example driven development assist the programmer is developing abstractions?</a:t>
            </a:r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Skills: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</a:pPr>
            <a:r>
              <a:rPr lang="en" sz="24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Use check expect to turn examples into tests.</a:t>
            </a: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</a:pPr>
            <a:r>
              <a:rPr lang="en" sz="24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Use check-expect examples as the means of example driven program development.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Turning examples into tests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599" cy="376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 render : Number -&gt;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 consumes the current worldState and uses it to place the car on ; the background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;; EXAMPLES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(render 50)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“is the same as”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(place-image CAR 50 Y-POSITION BACKGROUND)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(render 100)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“is the same as”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(place-image CAR 100 Y-POSITION BACKGROUND)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Turning examples into tests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599" cy="376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 render : Number -&gt;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 consumes the current worldState and uses it to place the car on ; the background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;;EXAMPLES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(render 50)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“is the same as”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(place-image CAR 50 Y-POSITION BACKGROUND)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(render 100)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“is the same as”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(place-image CAR 100 Y-POSITION BACKGROUND)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3657625" y="2728075"/>
            <a:ext cx="2272499" cy="61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CALL THE FUNCTION YOU ARE DESIGNING</a:t>
            </a:r>
          </a:p>
        </p:txBody>
      </p:sp>
      <p:cxnSp>
        <p:nvCxnSpPr>
          <p:cNvPr id="82" name="Shape 82"/>
          <p:cNvCxnSpPr>
            <a:stCxn id="81" idx="1"/>
          </p:cNvCxnSpPr>
          <p:nvPr/>
        </p:nvCxnSpPr>
        <p:spPr>
          <a:xfrm flipH="1">
            <a:off x="1782025" y="3035424"/>
            <a:ext cx="1875600" cy="1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Turning examples into tests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606700" cy="376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 render : Number -&gt;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 consumes the current worldState and uses it to place the car on ; the background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;;EXAMPLES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(render 50)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“is the same as”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(place-image CAR 50 Y-POSITION BACKGROUND)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(render 100)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“is the same as”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(place-image CAR 100 Y-POSITION BACKGROUND)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6716000" y="3311721"/>
            <a:ext cx="2272499" cy="7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WRITE AN EXPRESSION THAT PRODUCES THE SAME RESULT</a:t>
            </a:r>
          </a:p>
        </p:txBody>
      </p:sp>
      <p:cxnSp>
        <p:nvCxnSpPr>
          <p:cNvPr id="90" name="Shape 90"/>
          <p:cNvCxnSpPr>
            <a:stCxn id="89" idx="1"/>
          </p:cNvCxnSpPr>
          <p:nvPr/>
        </p:nvCxnSpPr>
        <p:spPr>
          <a:xfrm rot="10800000">
            <a:off x="5634200" y="3672771"/>
            <a:ext cx="1081800" cy="8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Turning examples into tests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599" cy="376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 render : Number -&gt;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 consumes the current worldState and uses it to place the car on ; the background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;;TESTS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(check-expect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(render 50)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(place-image CAR 50 Y-POSITION BACKGROUND))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(check-expect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(render 100)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(place-image CAR 100 Y-POSITION BACKGROUND))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649160" y="2346960"/>
            <a:ext cx="33774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check-expect COMPARES THE FUNCTION CALL TO THE EXPECTED RESULT AND LETS YOU KNOW IF THERE ARE ANY PROBLEMS</a:t>
            </a:r>
          </a:p>
        </p:txBody>
      </p:sp>
      <p:cxnSp>
        <p:nvCxnSpPr>
          <p:cNvPr id="98" name="Shape 98"/>
          <p:cNvCxnSpPr>
            <a:stCxn id="97" idx="1"/>
          </p:cNvCxnSpPr>
          <p:nvPr/>
        </p:nvCxnSpPr>
        <p:spPr>
          <a:xfrm rot="10800000">
            <a:off x="2022560" y="2844960"/>
            <a:ext cx="1626600" cy="1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