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C8310EA-C043-42C5-918E-04CBC9A5B76C}">
  <a:tblStyle styleId="{DC8310EA-C043-42C5-918E-04CBC9A5B76C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Pyret is a professional language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will some differences between Pyret and Racket.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example in Racket we were able to click run and see results in the interactions window.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Pyret we have to type it into the interactions window.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 Length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to keep the total length of your lines under 80 characters.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Blocks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Outside function definitions, use check blocks for testing: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830750" y="259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{DC8310EA-C043-42C5-918E-04CBC9A5B76C}</a:tableStyleId>
              </a:tblPr>
              <a:tblGrid>
                <a:gridCol w="2657525"/>
              </a:tblGrid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check:</a:t>
                      </a: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1 + 1 is 2</a:t>
                      </a: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1 + 1 is-not 0</a:t>
                      </a: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pyret.org/docs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Indentation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should indent your code blocks using two spaces (not tabs).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Pyret builds on Racket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is Pyret different from Racket?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5"/>
            <a:ext cx="8694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Pyret use infix syntax.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opposite of an infix programming language?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Infix vs prefix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+ 2</a:t>
            </a:r>
          </a:p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(+ 2 2)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7600" y="2306775"/>
            <a:ext cx="8073600" cy="12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Infix is more familiar but harder for computers to interpret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Pyret has a cloud based REPL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 REPL?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Programmers use style conventions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conventions that are used in Pyret?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constants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should name constants in all-capital letters unless an external convention would dictate using some other capitalization for that particular name. For example,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1363375" y="33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{DC8310EA-C043-42C5-918E-04CBC9A5B76C}</a:tableStyleId>
              </a:tblPr>
              <a:tblGrid>
                <a:gridCol w="3213750"/>
              </a:tblGrid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MY-COUNT = 100</a:t>
                      </a: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 = 3.1416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Naming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193537" y="1453125"/>
            <a:ext cx="2891999" cy="72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camelCase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1642537" y="1346925"/>
            <a:ext cx="1089299" cy="1062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 flipH="1">
            <a:off x="1655587" y="1366725"/>
            <a:ext cx="1102799" cy="963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9" name="Shape 89"/>
          <p:cNvSpPr txBox="1"/>
          <p:nvPr/>
        </p:nvSpPr>
        <p:spPr>
          <a:xfrm>
            <a:off x="4950462" y="1662375"/>
            <a:ext cx="300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camel-case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