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5875079"/>
            <a:ext cx="8229600" cy="692693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 Now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Read the problem statement below: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function named two-by-two which, given an image, produces four copies of the image in a two-by-two-square.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How many inputs will the function take in?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What types of data are they?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What would be an example of this function?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45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" sz="1800">
                <a:solidFill>
                  <a:srgbClr val="333344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function named two-by-two which, given an image, produces four copies of the image in a two-by-two-square.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889766"/>
            <a:ext cx="8520599" cy="581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Signature and Purpose Statement: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Examples: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# Definition: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2111123"/>
            <a:ext cx="7772400" cy="154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921675" y="3792366"/>
            <a:ext cx="7536600" cy="19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Stand up give each other a hi five and switch seats.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