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the problem statement below: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function named two-by-two which, given an image, produces four copies of the image in a two-by-two-square.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What would be a good name for this function?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How many inputs will the function take in and what types of data are they?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Objectives	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SWBAT use value definitions inside of check blocks to write examples.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107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function named two-by-two which, given an image, produces four copies of the image in a two-by-two-square.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889766"/>
            <a:ext cx="8520599" cy="581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Signature and Purpose Statement: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Examples: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Definition: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11123"/>
            <a:ext cx="7772400" cy="154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21675" y="3792366"/>
            <a:ext cx="7536600" cy="1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Stand up give each other a hi five and switch seats.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