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 Now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CAKE1 = cake(“Strawberry”, “pink”, “Happy Birthday!”, 6, false)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Write another example of cake.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CAKE2 = ______________________________________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How do we get the flavor out of CAKE1?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How do we know if CAKE1 is an ice-cream cake?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