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Droid Sans Mono"/>
      <p:regular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DroidSansMon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How far apart?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descr="image" id="61" name="Shape 61"/>
          <p:cNvPicPr preferRelativeResize="0"/>
          <p:nvPr/>
        </p:nvPicPr>
        <p:blipFill rotWithShape="1">
          <a:blip r:embed="rId3">
            <a:alphaModFix/>
          </a:blip>
          <a:srcRect b="12387" l="0" r="0" t="57735"/>
          <a:stretch/>
        </p:blipFill>
        <p:spPr>
          <a:xfrm>
            <a:off x="2490275" y="2747100"/>
            <a:ext cx="3175000" cy="459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62" name="Shape 62"/>
          <p:cNvPicPr preferRelativeResize="0"/>
          <p:nvPr/>
        </p:nvPicPr>
        <p:blipFill rotWithShape="1">
          <a:blip r:embed="rId3">
            <a:alphaModFix/>
          </a:blip>
          <a:srcRect b="38215" l="54167" r="14947" t="14180"/>
          <a:stretch/>
        </p:blipFill>
        <p:spPr>
          <a:xfrm>
            <a:off x="4307400" y="1925353"/>
            <a:ext cx="980550" cy="731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63" name="Shape 63"/>
          <p:cNvPicPr preferRelativeResize="0"/>
          <p:nvPr/>
        </p:nvPicPr>
        <p:blipFill rotWithShape="1">
          <a:blip r:embed="rId3">
            <a:alphaModFix/>
          </a:blip>
          <a:srcRect b="38214" l="17156" r="53429" t="0"/>
          <a:stretch/>
        </p:blipFill>
        <p:spPr>
          <a:xfrm>
            <a:off x="2845565" y="1815090"/>
            <a:ext cx="933875" cy="949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Shape 64"/>
          <p:cNvCxnSpPr/>
          <p:nvPr/>
        </p:nvCxnSpPr>
        <p:spPr>
          <a:xfrm>
            <a:off x="3317050" y="2297350"/>
            <a:ext cx="1447500" cy="7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oval"/>
            <a:tailEnd len="lg" w="lg" type="oval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How far apart?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descr="image" id="70" name="Shape 70"/>
          <p:cNvPicPr preferRelativeResize="0"/>
          <p:nvPr/>
        </p:nvPicPr>
        <p:blipFill rotWithShape="1">
          <a:blip r:embed="rId3">
            <a:alphaModFix/>
          </a:blip>
          <a:srcRect b="12387" l="0" r="0" t="57735"/>
          <a:stretch/>
        </p:blipFill>
        <p:spPr>
          <a:xfrm>
            <a:off x="2490275" y="2747100"/>
            <a:ext cx="3175000" cy="459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71" name="Shape 71"/>
          <p:cNvPicPr preferRelativeResize="0"/>
          <p:nvPr/>
        </p:nvPicPr>
        <p:blipFill rotWithShape="1">
          <a:blip r:embed="rId3">
            <a:alphaModFix/>
          </a:blip>
          <a:srcRect b="38215" l="54167" r="14947" t="14180"/>
          <a:stretch/>
        </p:blipFill>
        <p:spPr>
          <a:xfrm>
            <a:off x="4307400" y="1925353"/>
            <a:ext cx="980550" cy="731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72" name="Shape 72"/>
          <p:cNvPicPr preferRelativeResize="0"/>
          <p:nvPr/>
        </p:nvPicPr>
        <p:blipFill rotWithShape="1">
          <a:blip r:embed="rId3">
            <a:alphaModFix/>
          </a:blip>
          <a:srcRect b="38214" l="17156" r="53429" t="0"/>
          <a:stretch/>
        </p:blipFill>
        <p:spPr>
          <a:xfrm>
            <a:off x="3094025" y="1815090"/>
            <a:ext cx="933875" cy="949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Shape 73"/>
          <p:cNvCxnSpPr/>
          <p:nvPr/>
        </p:nvCxnSpPr>
        <p:spPr>
          <a:xfrm>
            <a:off x="3568025" y="2316900"/>
            <a:ext cx="1237800" cy="19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oval"/>
            <a:tailEnd len="lg" w="lg" type="oval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