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all of these types of data have in common?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most simple list?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empty in Pyret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next most simple list?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next most simple list?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next most simple list?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next most simple list?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you think this expression will return?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you think this expression will return?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you think this expression will return?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you think this expression will return?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these data types have in common?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will be able to 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define data that can hold a </a:t>
            </a:r>
            <a:r>
              <a:rPr b="1" lang="en"/>
              <a:t>collection</a:t>
            </a:r>
            <a:r>
              <a:rPr lang="en"/>
              <a:t> of as many items as you want.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0"/>
            <a:ext cx="8686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types of data have we worked with so far?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numbers, strings, images, booleans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worlds, students, sneakers, boas, tigers, dillos, sneakers </a:t>
            </a:r>
          </a:p>
        </p:txBody>
      </p:sp>
      <p:sp>
        <p:nvSpPr>
          <p:cNvPr id="137" name="Shape 137"/>
          <p:cNvSpPr txBox="1"/>
          <p:nvPr/>
        </p:nvSpPr>
        <p:spPr>
          <a:xfrm rot="-1628809">
            <a:off x="1933830" y="3506457"/>
            <a:ext cx="5192954" cy="802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Compound Data</a:t>
            </a:r>
          </a:p>
        </p:txBody>
      </p:sp>
      <p:sp>
        <p:nvSpPr>
          <p:cNvPr id="138" name="Shape 138"/>
          <p:cNvSpPr/>
          <p:nvPr/>
        </p:nvSpPr>
        <p:spPr>
          <a:xfrm>
            <a:off x="475700" y="3602200"/>
            <a:ext cx="8449800" cy="7670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686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types of data have we worked with so far?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numbers, strings, images, booleans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worlds, students, sneakers, boas, tigers, dillos, sneakers </a:t>
            </a:r>
          </a:p>
        </p:txBody>
      </p:sp>
      <p:sp>
        <p:nvSpPr>
          <p:cNvPr id="145" name="Shape 145"/>
          <p:cNvSpPr txBox="1"/>
          <p:nvPr/>
        </p:nvSpPr>
        <p:spPr>
          <a:xfrm rot="-1628809">
            <a:off x="1933830" y="3506457"/>
            <a:ext cx="5192954" cy="802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Compound Data</a:t>
            </a:r>
          </a:p>
        </p:txBody>
      </p:sp>
      <p:sp>
        <p:nvSpPr>
          <p:cNvPr id="146" name="Shape 146"/>
          <p:cNvSpPr/>
          <p:nvPr/>
        </p:nvSpPr>
        <p:spPr>
          <a:xfrm>
            <a:off x="475700" y="3602200"/>
            <a:ext cx="8449800" cy="7670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75700" y="2289300"/>
            <a:ext cx="6838200" cy="62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 rot="-1628809">
            <a:off x="1248030" y="2211057"/>
            <a:ext cx="5192954" cy="802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Atomic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686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the data we have worked with had an exact size.</a:t>
            </a:r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numbers, strings, images, booleans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worlds, students, sneakers, boas, tigers, dillos, sneakers </a:t>
            </a:r>
          </a:p>
        </p:txBody>
      </p:sp>
      <p:sp>
        <p:nvSpPr>
          <p:cNvPr id="154" name="Shape 154"/>
          <p:cNvSpPr/>
          <p:nvPr/>
        </p:nvSpPr>
        <p:spPr>
          <a:xfrm>
            <a:off x="475700" y="2357475"/>
            <a:ext cx="8449800" cy="203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156" name="Shape 156"/>
          <p:cNvSpPr txBox="1"/>
          <p:nvPr/>
        </p:nvSpPr>
        <p:spPr>
          <a:xfrm rot="-1628809">
            <a:off x="1705230" y="2668257"/>
            <a:ext cx="5192954" cy="802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Fixed Size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 with Fixed Size Data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used a design recipe to write functions using fixed sized data.  Now we’re going to learn to design functions using any size data!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Arbitrary Size Data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represent data when we don’t know how many items there are.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Arbitrary Size Data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To represent data when we don’t know how many items there are.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Examples: contacts, playlists, online shopping carts, rapid fire projectiles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Arbitrary Size Data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Simplest arbitrary size data is a list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Arbitrary Size Data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Simplest arbitrary size data is a 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is the most simple list?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Empty Lists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Simplest arbitrary size data is a 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 simplest list is empty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Empty Lists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5000625" y="1200150"/>
            <a:ext cx="4059899" cy="381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empty is a value that stands for a list with nothing in it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45434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Now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349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</a:t>
            </a:r>
            <a:r>
              <a:rPr lang="en" u="sng"/>
              <a:t>types</a:t>
            </a:r>
            <a:r>
              <a:rPr lang="en"/>
              <a:t> of data have we worked with so far?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Lists are links of data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5000625" y="1200150"/>
            <a:ext cx="4059899" cy="381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How to create a list of Mr. Allatta’s favorite foods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1291225"/>
            <a:ext cx="47529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228600" y="205975"/>
            <a:ext cx="9078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can add as many things as we want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286250" y="2853325"/>
            <a:ext cx="4774200" cy="21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Let’s add one more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9200"/>
            <a:ext cx="88963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228600" y="205975"/>
            <a:ext cx="9078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can add as many things as we want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867000" y="2853325"/>
            <a:ext cx="5193599" cy="21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Links of links of links!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1295400"/>
            <a:ext cx="9143999" cy="1112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228600" y="205975"/>
            <a:ext cx="9078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items from a list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867000" y="2853325"/>
            <a:ext cx="5193599" cy="21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can get the first item from the list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6800"/>
            <a:ext cx="909637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37275" y="1515725"/>
            <a:ext cx="2410199" cy="58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228600" y="205975"/>
            <a:ext cx="9078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items from a list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867000" y="2853325"/>
            <a:ext cx="5193599" cy="21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can get the first item from the list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6800"/>
            <a:ext cx="90963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228600" y="205975"/>
            <a:ext cx="9078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items from a list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867000" y="2853325"/>
            <a:ext cx="5193599" cy="21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can get the rest of the items from the list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8425"/>
            <a:ext cx="9143999" cy="117409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12425" y="1639950"/>
            <a:ext cx="4311000" cy="48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228600" y="205975"/>
            <a:ext cx="9078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items from a list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867000" y="2853325"/>
            <a:ext cx="5193599" cy="21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can get the rest of the items from the list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8425"/>
            <a:ext cx="9143999" cy="1174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can be defined recursively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data List: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  | empty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  | link(item, a-list :: List)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544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types of data have we worked with so far?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numbers, strings, images, booleans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2642251" y="1767760"/>
            <a:ext cx="38595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800"/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is it? What can you do with it?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2642251" y="1767760"/>
            <a:ext cx="38595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800"/>
              <a:t>“hello”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is it? What can you do with it?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2642251" y="1767760"/>
            <a:ext cx="38595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800"/>
              <a:t>true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can you do with it? 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834700" y="1071750"/>
            <a:ext cx="3474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800">
                <a:solidFill>
                  <a:schemeClr val="dk1"/>
                </a:solidFill>
              </a:rPr>
              <a:t>Email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479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types of data have we worked with so far?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numbers, strings, images, booleans</a:t>
            </a:r>
          </a:p>
        </p:txBody>
      </p:sp>
      <p:sp>
        <p:nvSpPr>
          <p:cNvPr id="122" name="Shape 122"/>
          <p:cNvSpPr/>
          <p:nvPr/>
        </p:nvSpPr>
        <p:spPr>
          <a:xfrm>
            <a:off x="475700" y="2289300"/>
            <a:ext cx="6838200" cy="62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124" name="Shape 124"/>
          <p:cNvSpPr txBox="1"/>
          <p:nvPr/>
        </p:nvSpPr>
        <p:spPr>
          <a:xfrm rot="-1628809">
            <a:off x="1248030" y="2211057"/>
            <a:ext cx="5192954" cy="802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Atomic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686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types of data have we worked with so far?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numbers, strings, images, booleans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worlds, students, sneakers, boas, tigers, dillos, sneakers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