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9144000"/>
  <p:notesSz cx="6858000" cy="9144000"/>
  <p:embeddedFontLst>
    <p:embeddedFont>
      <p:font typeface="Droid Sans Mono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font" Target="fonts/DroidSansMon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000000"/>
              </a:buClr>
              <a:buSzPct val="100000"/>
              <a:buFont typeface="Droid Sans Mono"/>
              <a:defRPr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Droid Sans Mono"/>
              <a:defRPr sz="2000">
                <a:latin typeface="Droid Sans Mono"/>
                <a:ea typeface="Droid Sans Mono"/>
                <a:cs typeface="Droid Sans Mono"/>
                <a:sym typeface="Droid Sans Mon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de.pyret.org/editor#share=0BxniOuTB30FSUzRTWHhKcUFKNFk&amp;v=v0.5r1440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 1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write a function that tells us how old a song is.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does the function consume?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 1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write a function that tells us how old a song is.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does the function produce?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 1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gives us a basic skeleton of the function.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fun song-age(s :: ITunesSong) -&gt; Number: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  </a:t>
            </a:r>
            <a:r>
              <a:rPr i="1" lang="en"/>
              <a:t>&lt;song-age-body&gt;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 1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gives us a basic skeleton of the function.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fun song-age(s :: ITunesSong) -&gt; Number: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</a:t>
            </a:r>
            <a:r>
              <a:rPr i="1" lang="en"/>
              <a:t>&lt;song-age-body&gt;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end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do we know about the body of the function?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 1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know that body must look roughly like this.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i="1" lang="en"/>
              <a:t>&lt;song-age-body&gt;</a:t>
            </a:r>
            <a:r>
              <a:rPr lang="en"/>
              <a:t> ::=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2016 - &lt;get the song year&gt;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 1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can we access the year of a song?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&lt;song-age-body&gt;</a:t>
            </a:r>
            <a:r>
              <a:rPr lang="en"/>
              <a:t> ::=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2016 - &lt;get the song year&gt;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 1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can we access the year of a song?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data ITunesSong: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  | song(name, singer, year)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&lt;song-age-body&gt;</a:t>
            </a:r>
            <a:r>
              <a:rPr lang="en"/>
              <a:t> ::=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2016 - &lt;get the song year&gt;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 1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can we access the year of a song?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data ITunesMedia: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  | song(name, singer, year)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  | album(title, year, artist)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&lt;song-age-body&gt;</a:t>
            </a:r>
            <a:r>
              <a:rPr lang="en"/>
              <a:t> ::=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2016 - &lt;get the song year&gt;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2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a function called is-Beyonce that takes in a song and returns true if the song is by “Beyonce”, false otherwise.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Taking apart conditional data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data TLState: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  | Red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  | Yellow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  | Green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end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2931250" y="2641500"/>
            <a:ext cx="3000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0000"/>
                </a:solidFill>
              </a:rPr>
              <a:t>variants</a:t>
            </a:r>
          </a:p>
        </p:txBody>
      </p:sp>
      <p:sp>
        <p:nvSpPr>
          <p:cNvPr id="165" name="Shape 165"/>
          <p:cNvSpPr/>
          <p:nvPr/>
        </p:nvSpPr>
        <p:spPr>
          <a:xfrm>
            <a:off x="2295225" y="2129300"/>
            <a:ext cx="442500" cy="1769700"/>
          </a:xfrm>
          <a:prstGeom prst="rightBrace">
            <a:avLst>
              <a:gd fmla="val 96864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By the end of the year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cases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cases expression has several branches: exactly as many as there are in the data definition.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fun advice(c :: TLState) -&gt; String: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  cases (TLState) c: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    | Red =&gt; "wait!"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    | Yellow =&gt; "get ready..."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    | Green =&gt; "go!"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  end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end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cases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cases expression has several branches: exactly as many as there are in the data definition.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fun advice(c :: TLState) -&gt; String: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cases (TLState) c: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| Red =&gt; "wait!"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| Yellow =&gt; "get ready..."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| Green =&gt; "go!"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traffic-light-color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a function called traffic-light-color, that takes in a TLState and produces a circle with the appropriate color.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Conditional Data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data Animal: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| boa(name :: String, length :: Number)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| armadillo(name :: String, liveness :: Boolean)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end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would you annotate these examples?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b1 :: ____________ = boa("Alice", 10)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b2 :: ____________ = boa("Bob", 8)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a1 :: ____________ = armadillo("Glypto", true)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would access the name of b1?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b1 :: Animal = boa("Alice", 10)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b2 :: </a:t>
            </a:r>
            <a:r>
              <a:rPr lang="en">
                <a:solidFill>
                  <a:schemeClr val="dk1"/>
                </a:solidFill>
              </a:rPr>
              <a:t>Animal</a:t>
            </a:r>
            <a:r>
              <a:rPr lang="en"/>
              <a:t> = boa("Bob", 8)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a1 :: </a:t>
            </a:r>
            <a:r>
              <a:rPr lang="en">
                <a:solidFill>
                  <a:schemeClr val="dk1"/>
                </a:solidFill>
              </a:rPr>
              <a:t>Animal</a:t>
            </a:r>
            <a:r>
              <a:rPr lang="en"/>
              <a:t> = armadillo("Glypto", true)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would access the liveness of a1?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b1 :: </a:t>
            </a:r>
            <a:r>
              <a:rPr lang="en">
                <a:solidFill>
                  <a:schemeClr val="dk1"/>
                </a:solidFill>
              </a:rPr>
              <a:t>Animal</a:t>
            </a:r>
            <a:r>
              <a:rPr lang="en"/>
              <a:t> = boa("Alice", 10)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b2 :: </a:t>
            </a:r>
            <a:r>
              <a:rPr lang="en">
                <a:solidFill>
                  <a:schemeClr val="dk1"/>
                </a:solidFill>
              </a:rPr>
              <a:t>Animal</a:t>
            </a:r>
            <a:r>
              <a:rPr lang="en"/>
              <a:t> = boa("Bob", 8)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a1 :: </a:t>
            </a:r>
            <a:r>
              <a:rPr lang="en">
                <a:solidFill>
                  <a:schemeClr val="dk1"/>
                </a:solidFill>
              </a:rPr>
              <a:t>Animal</a:t>
            </a:r>
            <a:r>
              <a:rPr lang="en"/>
              <a:t> = armadillo("Glypto", true)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Conditional data with one structured condition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ITunesSong: song(name, singer, year) end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Or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data </a:t>
            </a:r>
            <a:r>
              <a:rPr lang="en">
                <a:solidFill>
                  <a:schemeClr val="dk1"/>
                </a:solidFill>
              </a:rPr>
              <a:t>ITunesSong: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| song(name, singer, year)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Conditional data with one structured condition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ITunesSong: song(name, singer, year) 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Create three examples of songs.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1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write a function that tells us how old a song is.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