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Droid Sans Mon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roidSan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 lesson turning Luigi’s pizza activity into structs and asking for different part of struct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data definition for an iTunesSong based on the screenshot below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4317"/>
            <a:ext cx="9143999" cy="268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your own 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Write a data definition for </a:t>
            </a:r>
            <a:r>
              <a:rPr b="1" lang="en">
                <a:solidFill>
                  <a:srgbClr val="999999"/>
                </a:solidFill>
              </a:rPr>
              <a:t>My-List</a:t>
            </a:r>
            <a:r>
              <a:rPr lang="en">
                <a:solidFill>
                  <a:srgbClr val="999999"/>
                </a:solidFill>
              </a:rPr>
              <a:t>, which is either </a:t>
            </a:r>
            <a:r>
              <a:rPr b="1" lang="en">
                <a:solidFill>
                  <a:srgbClr val="999999"/>
                </a:solidFill>
              </a:rPr>
              <a:t>my-empty</a:t>
            </a:r>
            <a:r>
              <a:rPr lang="en">
                <a:solidFill>
                  <a:srgbClr val="999999"/>
                </a:solidFill>
              </a:rPr>
              <a:t> or is a </a:t>
            </a:r>
            <a:r>
              <a:rPr b="1" lang="en">
                <a:solidFill>
                  <a:srgbClr val="999999"/>
                </a:solidFill>
              </a:rPr>
              <a:t>my-link(first, rest)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data My-List: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| my-empty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| my-link(first, rest :: My-List)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through sum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7450" y="1200150"/>
            <a:ext cx="9144000" cy="27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Evaluate the following example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742950"/>
            <a:ext cx="8229600" cy="44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the Example Stepper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design recipe to define a function called count that takes in a list and returns the number of items in the 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4317"/>
            <a:ext cx="9143999" cy="268870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iTunesSong: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| tunes(name, album, artist, category, time)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your partner write a function called average that takes in a list of numbers and returns the average of the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the design recipe and be sure to write EXAMPLES FIRST!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Compound Data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0" y="1200150"/>
            <a:ext cx="9144000" cy="25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data Animal: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boa(length :: Number, eats :: String)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aramadillo(length :: Number, liveness:: Boolean)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tiger(name :: String, length :: Number)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apart conditional data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52400" y="2114550"/>
            <a:ext cx="5971800" cy="26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cases (Animal) an-animal: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boa(length, eats) =&gt; ...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dillo(l, d)       =&gt; ...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tiger(n, l)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65300" y="1084350"/>
            <a:ext cx="3751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data Animal: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boa(length :: Number, eats :: String)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dillo(length :: Number, dead :: Boolean)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tiger(name :: String, length :: 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apart conditional data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52400" y="2114550"/>
            <a:ext cx="5971800" cy="26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cases (Animal) an-animal: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boa(length, eats)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dillo(l, d)   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tiger(n, l)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65300" y="1084350"/>
            <a:ext cx="3751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data Animal: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boa(length :: Number, eats :: String)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dillo(length :: Number, dead :: Boolean)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tiger(name :: String, length :: 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Data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List: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empty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link(first :: Item, rest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Predicates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data lets us check whether something is a kind of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is-empty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is-link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define our own 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list is an item linked to a list.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Listy: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emptily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linky(first :: String, rest :: Listy)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your own list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data definition for </a:t>
            </a:r>
            <a:r>
              <a:rPr b="1" lang="en"/>
              <a:t>My-List</a:t>
            </a:r>
            <a:r>
              <a:rPr lang="en"/>
              <a:t>, which is either </a:t>
            </a:r>
            <a:r>
              <a:rPr b="1" lang="en"/>
              <a:t>my-empty</a:t>
            </a:r>
            <a:r>
              <a:rPr lang="en"/>
              <a:t> or is a </a:t>
            </a:r>
            <a:r>
              <a:rPr b="1" lang="en"/>
              <a:t>my-link(first, rest)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